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</p:sldMasterIdLst>
  <p:notesMasterIdLst>
    <p:notesMasterId r:id="rId18"/>
  </p:notesMasterIdLst>
  <p:sldIdLst>
    <p:sldId id="1025" r:id="rId5"/>
    <p:sldId id="323" r:id="rId6"/>
    <p:sldId id="306" r:id="rId7"/>
    <p:sldId id="303" r:id="rId8"/>
    <p:sldId id="299" r:id="rId9"/>
    <p:sldId id="1033" r:id="rId10"/>
    <p:sldId id="298" r:id="rId11"/>
    <p:sldId id="314" r:id="rId12"/>
    <p:sldId id="1036" r:id="rId13"/>
    <p:sldId id="1035" r:id="rId14"/>
    <p:sldId id="1029" r:id="rId15"/>
    <p:sldId id="326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9514"/>
    <a:srgbClr val="93C431"/>
    <a:srgbClr val="C2D2A1"/>
    <a:srgbClr val="92C330"/>
    <a:srgbClr val="6A2DA5"/>
    <a:srgbClr val="6A2FA3"/>
    <a:srgbClr val="722DA3"/>
    <a:srgbClr val="6E2DA3"/>
    <a:srgbClr val="6A2DA3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50" autoAdjust="0"/>
    <p:restoredTop sz="96272" autoAdjust="0"/>
  </p:normalViewPr>
  <p:slideViewPr>
    <p:cSldViewPr snapToGrid="0">
      <p:cViewPr varScale="1">
        <p:scale>
          <a:sx n="107" d="100"/>
          <a:sy n="107" d="100"/>
        </p:scale>
        <p:origin x="36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har Al Badri" userId="93674776-aaed-49b1-8f88-9976badc98e9" providerId="ADAL" clId="{3D7C25EC-DF39-40D2-8374-11D6286F5524}"/>
    <pc:docChg chg="delSld">
      <pc:chgData name="Bashar Al Badri" userId="93674776-aaed-49b1-8f88-9976badc98e9" providerId="ADAL" clId="{3D7C25EC-DF39-40D2-8374-11D6286F5524}" dt="2022-10-03T09:56:12.470" v="0" actId="47"/>
      <pc:docMkLst>
        <pc:docMk/>
      </pc:docMkLst>
      <pc:sldChg chg="del">
        <pc:chgData name="Bashar Al Badri" userId="93674776-aaed-49b1-8f88-9976badc98e9" providerId="ADAL" clId="{3D7C25EC-DF39-40D2-8374-11D6286F5524}" dt="2022-10-03T09:56:12.470" v="0" actId="47"/>
        <pc:sldMkLst>
          <pc:docMk/>
          <pc:sldMk cId="2977333564" sldId="257"/>
        </pc:sldMkLst>
      </pc:sldChg>
      <pc:sldChg chg="del">
        <pc:chgData name="Bashar Al Badri" userId="93674776-aaed-49b1-8f88-9976badc98e9" providerId="ADAL" clId="{3D7C25EC-DF39-40D2-8374-11D6286F5524}" dt="2022-10-03T09:56:12.470" v="0" actId="47"/>
        <pc:sldMkLst>
          <pc:docMk/>
          <pc:sldMk cId="443143317" sldId="259"/>
        </pc:sldMkLst>
      </pc:sldChg>
      <pc:sldChg chg="del">
        <pc:chgData name="Bashar Al Badri" userId="93674776-aaed-49b1-8f88-9976badc98e9" providerId="ADAL" clId="{3D7C25EC-DF39-40D2-8374-11D6286F5524}" dt="2022-10-03T09:56:12.470" v="0" actId="47"/>
        <pc:sldMkLst>
          <pc:docMk/>
          <pc:sldMk cId="1917166270" sldId="260"/>
        </pc:sldMkLst>
      </pc:sldChg>
      <pc:sldChg chg="del">
        <pc:chgData name="Bashar Al Badri" userId="93674776-aaed-49b1-8f88-9976badc98e9" providerId="ADAL" clId="{3D7C25EC-DF39-40D2-8374-11D6286F5524}" dt="2022-10-03T09:56:12.470" v="0" actId="47"/>
        <pc:sldMkLst>
          <pc:docMk/>
          <pc:sldMk cId="1322865941" sldId="1026"/>
        </pc:sldMkLst>
      </pc:sldChg>
      <pc:sldChg chg="del">
        <pc:chgData name="Bashar Al Badri" userId="93674776-aaed-49b1-8f88-9976badc98e9" providerId="ADAL" clId="{3D7C25EC-DF39-40D2-8374-11D6286F5524}" dt="2022-10-03T09:56:12.470" v="0" actId="47"/>
        <pc:sldMkLst>
          <pc:docMk/>
          <pc:sldMk cId="1526143221" sldId="1034"/>
        </pc:sldMkLst>
      </pc:sldChg>
      <pc:sldChg chg="del">
        <pc:chgData name="Bashar Al Badri" userId="93674776-aaed-49b1-8f88-9976badc98e9" providerId="ADAL" clId="{3D7C25EC-DF39-40D2-8374-11D6286F5524}" dt="2022-10-03T09:56:12.470" v="0" actId="47"/>
        <pc:sldMkLst>
          <pc:docMk/>
          <pc:sldMk cId="287130032" sldId="1037"/>
        </pc:sldMkLst>
      </pc:sldChg>
      <pc:sldChg chg="del">
        <pc:chgData name="Bashar Al Badri" userId="93674776-aaed-49b1-8f88-9976badc98e9" providerId="ADAL" clId="{3D7C25EC-DF39-40D2-8374-11D6286F5524}" dt="2022-10-03T09:56:12.470" v="0" actId="47"/>
        <pc:sldMkLst>
          <pc:docMk/>
          <pc:sldMk cId="1515557301" sldId="1038"/>
        </pc:sldMkLst>
      </pc:sldChg>
      <pc:sldChg chg="del">
        <pc:chgData name="Bashar Al Badri" userId="93674776-aaed-49b1-8f88-9976badc98e9" providerId="ADAL" clId="{3D7C25EC-DF39-40D2-8374-11D6286F5524}" dt="2022-10-03T09:56:12.470" v="0" actId="47"/>
        <pc:sldMkLst>
          <pc:docMk/>
          <pc:sldMk cId="2594833783" sldId="103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83FD1-99A2-4254-8BC6-92A14ED28C69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0EAA5918-1344-4F28-8E20-D54DC18ACB85}">
      <dgm:prSet phldrT="[Tekst]" custT="1"/>
      <dgm:spPr/>
      <dgm:t>
        <a:bodyPr/>
        <a:lstStyle/>
        <a:p>
          <a:r>
            <a:rPr lang="nl-NL" sz="2000" dirty="0"/>
            <a:t>Stichting Energieneutrale </a:t>
          </a:r>
        </a:p>
        <a:p>
          <a:r>
            <a:rPr lang="nl-NL" sz="2000" dirty="0"/>
            <a:t>Bedrijventerreinen</a:t>
          </a:r>
        </a:p>
        <a:p>
          <a:r>
            <a:rPr lang="nl-NL" sz="1100" dirty="0"/>
            <a:t>Met ondernemers aan het stuur vanuit het georganiseerde bedrijfsleven in Westfriesland. </a:t>
          </a:r>
        </a:p>
      </dgm:t>
    </dgm:pt>
    <dgm:pt modelId="{E27A5D68-EB81-477D-8DFB-8C8DCC44BA33}" type="parTrans" cxnId="{F44D57D0-52C9-4533-98D6-2FE8016A1BA7}">
      <dgm:prSet/>
      <dgm:spPr/>
      <dgm:t>
        <a:bodyPr/>
        <a:lstStyle/>
        <a:p>
          <a:endParaRPr lang="nl-NL"/>
        </a:p>
      </dgm:t>
    </dgm:pt>
    <dgm:pt modelId="{D416A4BF-1FFB-499C-B606-0FF54ED2C4A2}" type="sibTrans" cxnId="{F44D57D0-52C9-4533-98D6-2FE8016A1BA7}">
      <dgm:prSet/>
      <dgm:spPr/>
      <dgm:t>
        <a:bodyPr/>
        <a:lstStyle/>
        <a:p>
          <a:endParaRPr lang="nl-NL"/>
        </a:p>
      </dgm:t>
    </dgm:pt>
    <dgm:pt modelId="{331C907A-5725-401C-BA76-497A05BBA1B9}">
      <dgm:prSet phldrT="[Tekst]" custT="1"/>
      <dgm:spPr/>
      <dgm:t>
        <a:bodyPr/>
        <a:lstStyle/>
        <a:p>
          <a:r>
            <a:rPr lang="nl-NL" sz="1500" dirty="0"/>
            <a:t>Duurzaam Ondernemersloket B.V.</a:t>
          </a:r>
        </a:p>
        <a:p>
          <a:r>
            <a:rPr lang="nl-NL" sz="1100" dirty="0"/>
            <a:t>Als onafhankelijke aanjager en organisator</a:t>
          </a:r>
        </a:p>
      </dgm:t>
    </dgm:pt>
    <dgm:pt modelId="{FFB1C4B9-A0FB-4495-B506-E1B976826F74}" type="parTrans" cxnId="{DDC81AA8-5D20-45AD-9C1A-D81E37B36C02}">
      <dgm:prSet/>
      <dgm:spPr/>
      <dgm:t>
        <a:bodyPr/>
        <a:lstStyle/>
        <a:p>
          <a:endParaRPr lang="nl-NL"/>
        </a:p>
      </dgm:t>
    </dgm:pt>
    <dgm:pt modelId="{47F8C704-16B4-4134-908A-05B69A4061A0}" type="sibTrans" cxnId="{DDC81AA8-5D20-45AD-9C1A-D81E37B36C02}">
      <dgm:prSet/>
      <dgm:spPr/>
      <dgm:t>
        <a:bodyPr/>
        <a:lstStyle/>
        <a:p>
          <a:endParaRPr lang="nl-NL"/>
        </a:p>
      </dgm:t>
    </dgm:pt>
    <dgm:pt modelId="{549DF46F-2926-43B0-9DB8-0559B90C438F}">
      <dgm:prSet phldrT="[Tekst]" custT="1"/>
      <dgm:spPr/>
      <dgm:t>
        <a:bodyPr/>
        <a:lstStyle/>
        <a:p>
          <a:r>
            <a:rPr lang="nl-NL" sz="1500" dirty="0"/>
            <a:t>BE + Westfriesland B.V.</a:t>
          </a:r>
        </a:p>
        <a:p>
          <a:r>
            <a:rPr lang="nl-NL" sz="1100" dirty="0"/>
            <a:t>Als ontzorgende energieregisseur</a:t>
          </a:r>
        </a:p>
      </dgm:t>
    </dgm:pt>
    <dgm:pt modelId="{8D6BFADB-9007-49FA-9753-024F5412E2C7}" type="parTrans" cxnId="{63F46DF6-A626-41E1-A5BF-53E72CAC686A}">
      <dgm:prSet/>
      <dgm:spPr/>
      <dgm:t>
        <a:bodyPr/>
        <a:lstStyle/>
        <a:p>
          <a:endParaRPr lang="nl-NL"/>
        </a:p>
      </dgm:t>
    </dgm:pt>
    <dgm:pt modelId="{ABD5D028-49FB-4D52-9C21-22C3280D10D9}" type="sibTrans" cxnId="{63F46DF6-A626-41E1-A5BF-53E72CAC686A}">
      <dgm:prSet/>
      <dgm:spPr/>
      <dgm:t>
        <a:bodyPr/>
        <a:lstStyle/>
        <a:p>
          <a:endParaRPr lang="nl-NL"/>
        </a:p>
      </dgm:t>
    </dgm:pt>
    <dgm:pt modelId="{60B43951-A83A-421C-B871-F5C77EEB0A24}">
      <dgm:prSet phldrT="[Teks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NL" sz="1100" dirty="0"/>
            <a:t>In samenwerking met een </a:t>
          </a:r>
          <a:r>
            <a:rPr lang="nl-NL" sz="2000" dirty="0"/>
            <a:t>Stakeholdersraad</a:t>
          </a:r>
        </a:p>
      </dgm:t>
    </dgm:pt>
    <dgm:pt modelId="{9313E9DA-59A1-4E1E-AB78-3D33B2995690}" type="parTrans" cxnId="{6F566169-D220-4324-8AFE-29009DA43EC3}">
      <dgm:prSet/>
      <dgm:spPr/>
      <dgm:t>
        <a:bodyPr/>
        <a:lstStyle/>
        <a:p>
          <a:endParaRPr lang="nl-NL"/>
        </a:p>
      </dgm:t>
    </dgm:pt>
    <dgm:pt modelId="{B22F8FEE-902C-4245-B61A-3A49A026F841}" type="sibTrans" cxnId="{6F566169-D220-4324-8AFE-29009DA43EC3}">
      <dgm:prSet/>
      <dgm:spPr/>
      <dgm:t>
        <a:bodyPr/>
        <a:lstStyle/>
        <a:p>
          <a:endParaRPr lang="nl-NL"/>
        </a:p>
      </dgm:t>
    </dgm:pt>
    <dgm:pt modelId="{FF23053F-9B80-46CE-BA42-7FD8A8CC54AA}" type="pres">
      <dgm:prSet presAssocID="{00F83FD1-99A2-4254-8BC6-92A14ED28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6C23230-1A37-43E7-8FC0-C107A8BEC98F}" type="pres">
      <dgm:prSet presAssocID="{0EAA5918-1344-4F28-8E20-D54DC18ACB85}" presName="hierRoot1" presStyleCnt="0">
        <dgm:presLayoutVars>
          <dgm:hierBranch val="init"/>
        </dgm:presLayoutVars>
      </dgm:prSet>
      <dgm:spPr/>
    </dgm:pt>
    <dgm:pt modelId="{27E26BAB-BA08-42EF-A034-8FCD80285AA2}" type="pres">
      <dgm:prSet presAssocID="{0EAA5918-1344-4F28-8E20-D54DC18ACB85}" presName="rootComposite1" presStyleCnt="0"/>
      <dgm:spPr/>
    </dgm:pt>
    <dgm:pt modelId="{6ACE2BE4-0173-4EE3-BDF6-F60FA079AD0F}" type="pres">
      <dgm:prSet presAssocID="{0EAA5918-1344-4F28-8E20-D54DC18ACB85}" presName="rootText1" presStyleLbl="node0" presStyleIdx="0" presStyleCnt="2">
        <dgm:presLayoutVars>
          <dgm:chPref val="3"/>
        </dgm:presLayoutVars>
      </dgm:prSet>
      <dgm:spPr/>
    </dgm:pt>
    <dgm:pt modelId="{47881313-0790-4BB0-9EAA-E8363263E713}" type="pres">
      <dgm:prSet presAssocID="{0EAA5918-1344-4F28-8E20-D54DC18ACB85}" presName="rootConnector1" presStyleLbl="node1" presStyleIdx="0" presStyleCnt="0"/>
      <dgm:spPr/>
    </dgm:pt>
    <dgm:pt modelId="{81712D5E-A809-43AC-AEA0-DAFCABDAE7BF}" type="pres">
      <dgm:prSet presAssocID="{0EAA5918-1344-4F28-8E20-D54DC18ACB85}" presName="hierChild2" presStyleCnt="0"/>
      <dgm:spPr/>
    </dgm:pt>
    <dgm:pt modelId="{05358FAF-185E-4A63-85C7-E543F8723202}" type="pres">
      <dgm:prSet presAssocID="{FFB1C4B9-A0FB-4495-B506-E1B976826F74}" presName="Name37" presStyleLbl="parChTrans1D2" presStyleIdx="0" presStyleCnt="2"/>
      <dgm:spPr/>
    </dgm:pt>
    <dgm:pt modelId="{52E39E94-690D-46D7-9321-A5094D522D4F}" type="pres">
      <dgm:prSet presAssocID="{331C907A-5725-401C-BA76-497A05BBA1B9}" presName="hierRoot2" presStyleCnt="0">
        <dgm:presLayoutVars>
          <dgm:hierBranch val="init"/>
        </dgm:presLayoutVars>
      </dgm:prSet>
      <dgm:spPr/>
    </dgm:pt>
    <dgm:pt modelId="{558A65C5-5599-4284-AA85-9EE0D020DFDA}" type="pres">
      <dgm:prSet presAssocID="{331C907A-5725-401C-BA76-497A05BBA1B9}" presName="rootComposite" presStyleCnt="0"/>
      <dgm:spPr/>
    </dgm:pt>
    <dgm:pt modelId="{0766C27A-8447-4AF8-9483-44276ABA28C2}" type="pres">
      <dgm:prSet presAssocID="{331C907A-5725-401C-BA76-497A05BBA1B9}" presName="rootText" presStyleLbl="node2" presStyleIdx="0" presStyleCnt="2">
        <dgm:presLayoutVars>
          <dgm:chPref val="3"/>
        </dgm:presLayoutVars>
      </dgm:prSet>
      <dgm:spPr/>
    </dgm:pt>
    <dgm:pt modelId="{39E4C6E8-D29C-498E-A012-C66B9F91B67C}" type="pres">
      <dgm:prSet presAssocID="{331C907A-5725-401C-BA76-497A05BBA1B9}" presName="rootConnector" presStyleLbl="node2" presStyleIdx="0" presStyleCnt="2"/>
      <dgm:spPr/>
    </dgm:pt>
    <dgm:pt modelId="{89B032CA-F3AE-45E8-9DB2-CEB66B323B9C}" type="pres">
      <dgm:prSet presAssocID="{331C907A-5725-401C-BA76-497A05BBA1B9}" presName="hierChild4" presStyleCnt="0"/>
      <dgm:spPr/>
    </dgm:pt>
    <dgm:pt modelId="{6232DEAA-1675-4F07-BDEF-4042135EA182}" type="pres">
      <dgm:prSet presAssocID="{331C907A-5725-401C-BA76-497A05BBA1B9}" presName="hierChild5" presStyleCnt="0"/>
      <dgm:spPr/>
    </dgm:pt>
    <dgm:pt modelId="{7D87EFFF-AD97-46E1-A9BB-27BB0D87D8BB}" type="pres">
      <dgm:prSet presAssocID="{8D6BFADB-9007-49FA-9753-024F5412E2C7}" presName="Name37" presStyleLbl="parChTrans1D2" presStyleIdx="1" presStyleCnt="2"/>
      <dgm:spPr/>
    </dgm:pt>
    <dgm:pt modelId="{4B229B7E-96FB-4A2A-96A4-1488A1266FF6}" type="pres">
      <dgm:prSet presAssocID="{549DF46F-2926-43B0-9DB8-0559B90C438F}" presName="hierRoot2" presStyleCnt="0">
        <dgm:presLayoutVars>
          <dgm:hierBranch val="init"/>
        </dgm:presLayoutVars>
      </dgm:prSet>
      <dgm:spPr/>
    </dgm:pt>
    <dgm:pt modelId="{2819B202-228A-4BDE-8010-22629773998C}" type="pres">
      <dgm:prSet presAssocID="{549DF46F-2926-43B0-9DB8-0559B90C438F}" presName="rootComposite" presStyleCnt="0"/>
      <dgm:spPr/>
    </dgm:pt>
    <dgm:pt modelId="{9F48D550-0DD5-4AC6-A007-21567ABD829B}" type="pres">
      <dgm:prSet presAssocID="{549DF46F-2926-43B0-9DB8-0559B90C438F}" presName="rootText" presStyleLbl="node2" presStyleIdx="1" presStyleCnt="2">
        <dgm:presLayoutVars>
          <dgm:chPref val="3"/>
        </dgm:presLayoutVars>
      </dgm:prSet>
      <dgm:spPr/>
    </dgm:pt>
    <dgm:pt modelId="{D28E0DCA-9297-4D2D-9F23-C9112C610284}" type="pres">
      <dgm:prSet presAssocID="{549DF46F-2926-43B0-9DB8-0559B90C438F}" presName="rootConnector" presStyleLbl="node2" presStyleIdx="1" presStyleCnt="2"/>
      <dgm:spPr/>
    </dgm:pt>
    <dgm:pt modelId="{DA9D4F23-C05E-4DFC-8F5F-679636E96028}" type="pres">
      <dgm:prSet presAssocID="{549DF46F-2926-43B0-9DB8-0559B90C438F}" presName="hierChild4" presStyleCnt="0"/>
      <dgm:spPr/>
    </dgm:pt>
    <dgm:pt modelId="{77F7FBC0-B3CA-4C59-A20E-6DC1BEF52441}" type="pres">
      <dgm:prSet presAssocID="{549DF46F-2926-43B0-9DB8-0559B90C438F}" presName="hierChild5" presStyleCnt="0"/>
      <dgm:spPr/>
    </dgm:pt>
    <dgm:pt modelId="{DF2C0A3D-03DB-43C2-80AD-0334BB3E8099}" type="pres">
      <dgm:prSet presAssocID="{0EAA5918-1344-4F28-8E20-D54DC18ACB85}" presName="hierChild3" presStyleCnt="0"/>
      <dgm:spPr/>
    </dgm:pt>
    <dgm:pt modelId="{E4192C2B-A952-451B-A749-78B0C006EFA2}" type="pres">
      <dgm:prSet presAssocID="{60B43951-A83A-421C-B871-F5C77EEB0A24}" presName="hierRoot1" presStyleCnt="0">
        <dgm:presLayoutVars>
          <dgm:hierBranch val="init"/>
        </dgm:presLayoutVars>
      </dgm:prSet>
      <dgm:spPr/>
    </dgm:pt>
    <dgm:pt modelId="{C6E0F11A-B052-421C-B28F-EBE9BA0F3CB5}" type="pres">
      <dgm:prSet presAssocID="{60B43951-A83A-421C-B871-F5C77EEB0A24}" presName="rootComposite1" presStyleCnt="0"/>
      <dgm:spPr/>
    </dgm:pt>
    <dgm:pt modelId="{6949F1AA-21EE-4D09-A934-A00E3C1736FD}" type="pres">
      <dgm:prSet presAssocID="{60B43951-A83A-421C-B871-F5C77EEB0A24}" presName="rootText1" presStyleLbl="node0" presStyleIdx="1" presStyleCnt="2" custScaleX="72337" custScaleY="105948" custLinFactNeighborX="4841" custLinFactNeighborY="9687">
        <dgm:presLayoutVars>
          <dgm:chPref val="3"/>
        </dgm:presLayoutVars>
      </dgm:prSet>
      <dgm:spPr>
        <a:prstGeom prst="ellipse">
          <a:avLst/>
        </a:prstGeom>
      </dgm:spPr>
    </dgm:pt>
    <dgm:pt modelId="{C35CA598-3109-4D90-ADAA-B301FA154FA6}" type="pres">
      <dgm:prSet presAssocID="{60B43951-A83A-421C-B871-F5C77EEB0A24}" presName="rootConnector1" presStyleLbl="node1" presStyleIdx="0" presStyleCnt="0"/>
      <dgm:spPr/>
    </dgm:pt>
    <dgm:pt modelId="{053B4383-A362-4197-BF9F-525E18DEB432}" type="pres">
      <dgm:prSet presAssocID="{60B43951-A83A-421C-B871-F5C77EEB0A24}" presName="hierChild2" presStyleCnt="0"/>
      <dgm:spPr/>
    </dgm:pt>
    <dgm:pt modelId="{0B71A0F7-C4B5-40BF-8B69-793203B2FBB4}" type="pres">
      <dgm:prSet presAssocID="{60B43951-A83A-421C-B871-F5C77EEB0A24}" presName="hierChild3" presStyleCnt="0"/>
      <dgm:spPr/>
    </dgm:pt>
  </dgm:ptLst>
  <dgm:cxnLst>
    <dgm:cxn modelId="{9AB69E02-665D-44C3-9B4A-9AEA4CC64534}" type="presOf" srcId="{8D6BFADB-9007-49FA-9753-024F5412E2C7}" destId="{7D87EFFF-AD97-46E1-A9BB-27BB0D87D8BB}" srcOrd="0" destOrd="0" presId="urn:microsoft.com/office/officeart/2005/8/layout/orgChart1"/>
    <dgm:cxn modelId="{DA62A10A-D954-49A5-A883-EFD216451EAB}" type="presOf" srcId="{331C907A-5725-401C-BA76-497A05BBA1B9}" destId="{39E4C6E8-D29C-498E-A012-C66B9F91B67C}" srcOrd="1" destOrd="0" presId="urn:microsoft.com/office/officeart/2005/8/layout/orgChart1"/>
    <dgm:cxn modelId="{9E38721E-9E33-48A3-B0B1-66A8B39AF14F}" type="presOf" srcId="{0EAA5918-1344-4F28-8E20-D54DC18ACB85}" destId="{6ACE2BE4-0173-4EE3-BDF6-F60FA079AD0F}" srcOrd="0" destOrd="0" presId="urn:microsoft.com/office/officeart/2005/8/layout/orgChart1"/>
    <dgm:cxn modelId="{FD1FEE45-A2D1-4960-B6EE-227BAE3568B9}" type="presOf" srcId="{549DF46F-2926-43B0-9DB8-0559B90C438F}" destId="{D28E0DCA-9297-4D2D-9F23-C9112C610284}" srcOrd="1" destOrd="0" presId="urn:microsoft.com/office/officeart/2005/8/layout/orgChart1"/>
    <dgm:cxn modelId="{6F566169-D220-4324-8AFE-29009DA43EC3}" srcId="{00F83FD1-99A2-4254-8BC6-92A14ED28C69}" destId="{60B43951-A83A-421C-B871-F5C77EEB0A24}" srcOrd="1" destOrd="0" parTransId="{9313E9DA-59A1-4E1E-AB78-3D33B2995690}" sibTransId="{B22F8FEE-902C-4245-B61A-3A49A026F841}"/>
    <dgm:cxn modelId="{B0EF5A4F-247D-4F7E-83A7-EDAA2031D70E}" type="presOf" srcId="{00F83FD1-99A2-4254-8BC6-92A14ED28C69}" destId="{FF23053F-9B80-46CE-BA42-7FD8A8CC54AA}" srcOrd="0" destOrd="0" presId="urn:microsoft.com/office/officeart/2005/8/layout/orgChart1"/>
    <dgm:cxn modelId="{C7372854-2E43-4E9B-926C-017BE3062897}" type="presOf" srcId="{60B43951-A83A-421C-B871-F5C77EEB0A24}" destId="{C35CA598-3109-4D90-ADAA-B301FA154FA6}" srcOrd="1" destOrd="0" presId="urn:microsoft.com/office/officeart/2005/8/layout/orgChart1"/>
    <dgm:cxn modelId="{7D8FA0A1-98C3-4B2A-9A85-BAE66713342B}" type="presOf" srcId="{331C907A-5725-401C-BA76-497A05BBA1B9}" destId="{0766C27A-8447-4AF8-9483-44276ABA28C2}" srcOrd="0" destOrd="0" presId="urn:microsoft.com/office/officeart/2005/8/layout/orgChart1"/>
    <dgm:cxn modelId="{539D02A6-F941-4059-A7D1-7EBD4A360147}" type="presOf" srcId="{FFB1C4B9-A0FB-4495-B506-E1B976826F74}" destId="{05358FAF-185E-4A63-85C7-E543F8723202}" srcOrd="0" destOrd="0" presId="urn:microsoft.com/office/officeart/2005/8/layout/orgChart1"/>
    <dgm:cxn modelId="{DDC81AA8-5D20-45AD-9C1A-D81E37B36C02}" srcId="{0EAA5918-1344-4F28-8E20-D54DC18ACB85}" destId="{331C907A-5725-401C-BA76-497A05BBA1B9}" srcOrd="0" destOrd="0" parTransId="{FFB1C4B9-A0FB-4495-B506-E1B976826F74}" sibTransId="{47F8C704-16B4-4134-908A-05B69A4061A0}"/>
    <dgm:cxn modelId="{3DD058C3-5933-4867-9324-E539D80A5497}" type="presOf" srcId="{0EAA5918-1344-4F28-8E20-D54DC18ACB85}" destId="{47881313-0790-4BB0-9EAA-E8363263E713}" srcOrd="1" destOrd="0" presId="urn:microsoft.com/office/officeart/2005/8/layout/orgChart1"/>
    <dgm:cxn modelId="{776FD9C7-9124-4D62-B678-DA496A83A2AC}" type="presOf" srcId="{549DF46F-2926-43B0-9DB8-0559B90C438F}" destId="{9F48D550-0DD5-4AC6-A007-21567ABD829B}" srcOrd="0" destOrd="0" presId="urn:microsoft.com/office/officeart/2005/8/layout/orgChart1"/>
    <dgm:cxn modelId="{E5BA03CD-3F4F-4B12-A6DC-D15A57E3411C}" type="presOf" srcId="{60B43951-A83A-421C-B871-F5C77EEB0A24}" destId="{6949F1AA-21EE-4D09-A934-A00E3C1736FD}" srcOrd="0" destOrd="0" presId="urn:microsoft.com/office/officeart/2005/8/layout/orgChart1"/>
    <dgm:cxn modelId="{F44D57D0-52C9-4533-98D6-2FE8016A1BA7}" srcId="{00F83FD1-99A2-4254-8BC6-92A14ED28C69}" destId="{0EAA5918-1344-4F28-8E20-D54DC18ACB85}" srcOrd="0" destOrd="0" parTransId="{E27A5D68-EB81-477D-8DFB-8C8DCC44BA33}" sibTransId="{D416A4BF-1FFB-499C-B606-0FF54ED2C4A2}"/>
    <dgm:cxn modelId="{63F46DF6-A626-41E1-A5BF-53E72CAC686A}" srcId="{0EAA5918-1344-4F28-8E20-D54DC18ACB85}" destId="{549DF46F-2926-43B0-9DB8-0559B90C438F}" srcOrd="1" destOrd="0" parTransId="{8D6BFADB-9007-49FA-9753-024F5412E2C7}" sibTransId="{ABD5D028-49FB-4D52-9C21-22C3280D10D9}"/>
    <dgm:cxn modelId="{AC047FE3-5581-4BBC-A53B-8850751FAC87}" type="presParOf" srcId="{FF23053F-9B80-46CE-BA42-7FD8A8CC54AA}" destId="{86C23230-1A37-43E7-8FC0-C107A8BEC98F}" srcOrd="0" destOrd="0" presId="urn:microsoft.com/office/officeart/2005/8/layout/orgChart1"/>
    <dgm:cxn modelId="{C4FFE29D-DBAA-412A-8119-36735A073AAF}" type="presParOf" srcId="{86C23230-1A37-43E7-8FC0-C107A8BEC98F}" destId="{27E26BAB-BA08-42EF-A034-8FCD80285AA2}" srcOrd="0" destOrd="0" presId="urn:microsoft.com/office/officeart/2005/8/layout/orgChart1"/>
    <dgm:cxn modelId="{04C591A4-3192-40FF-B3A7-D1D5E9FFB215}" type="presParOf" srcId="{27E26BAB-BA08-42EF-A034-8FCD80285AA2}" destId="{6ACE2BE4-0173-4EE3-BDF6-F60FA079AD0F}" srcOrd="0" destOrd="0" presId="urn:microsoft.com/office/officeart/2005/8/layout/orgChart1"/>
    <dgm:cxn modelId="{34BA212B-2652-457D-A257-DBEAD489E126}" type="presParOf" srcId="{27E26BAB-BA08-42EF-A034-8FCD80285AA2}" destId="{47881313-0790-4BB0-9EAA-E8363263E713}" srcOrd="1" destOrd="0" presId="urn:microsoft.com/office/officeart/2005/8/layout/orgChart1"/>
    <dgm:cxn modelId="{F80CE173-EF35-49A8-B1ED-600E6D0B5B02}" type="presParOf" srcId="{86C23230-1A37-43E7-8FC0-C107A8BEC98F}" destId="{81712D5E-A809-43AC-AEA0-DAFCABDAE7BF}" srcOrd="1" destOrd="0" presId="urn:microsoft.com/office/officeart/2005/8/layout/orgChart1"/>
    <dgm:cxn modelId="{6B187EE9-580D-4C34-84D6-5013CD42BCD4}" type="presParOf" srcId="{81712D5E-A809-43AC-AEA0-DAFCABDAE7BF}" destId="{05358FAF-185E-4A63-85C7-E543F8723202}" srcOrd="0" destOrd="0" presId="urn:microsoft.com/office/officeart/2005/8/layout/orgChart1"/>
    <dgm:cxn modelId="{1F9F2642-462A-40F9-B3F0-268CA6FF49C9}" type="presParOf" srcId="{81712D5E-A809-43AC-AEA0-DAFCABDAE7BF}" destId="{52E39E94-690D-46D7-9321-A5094D522D4F}" srcOrd="1" destOrd="0" presId="urn:microsoft.com/office/officeart/2005/8/layout/orgChart1"/>
    <dgm:cxn modelId="{FD02B955-F974-4BD4-9BFD-B95F152FBDA0}" type="presParOf" srcId="{52E39E94-690D-46D7-9321-A5094D522D4F}" destId="{558A65C5-5599-4284-AA85-9EE0D020DFDA}" srcOrd="0" destOrd="0" presId="urn:microsoft.com/office/officeart/2005/8/layout/orgChart1"/>
    <dgm:cxn modelId="{AC892F22-6314-490A-8542-DFB5841D235F}" type="presParOf" srcId="{558A65C5-5599-4284-AA85-9EE0D020DFDA}" destId="{0766C27A-8447-4AF8-9483-44276ABA28C2}" srcOrd="0" destOrd="0" presId="urn:microsoft.com/office/officeart/2005/8/layout/orgChart1"/>
    <dgm:cxn modelId="{86BF34F5-2DA7-40BB-9946-11146166668B}" type="presParOf" srcId="{558A65C5-5599-4284-AA85-9EE0D020DFDA}" destId="{39E4C6E8-D29C-498E-A012-C66B9F91B67C}" srcOrd="1" destOrd="0" presId="urn:microsoft.com/office/officeart/2005/8/layout/orgChart1"/>
    <dgm:cxn modelId="{F2BA879F-2D13-468D-9209-8E7CC11FB058}" type="presParOf" srcId="{52E39E94-690D-46D7-9321-A5094D522D4F}" destId="{89B032CA-F3AE-45E8-9DB2-CEB66B323B9C}" srcOrd="1" destOrd="0" presId="urn:microsoft.com/office/officeart/2005/8/layout/orgChart1"/>
    <dgm:cxn modelId="{2468B806-5A9F-49E8-A3C1-99A496BB0EA2}" type="presParOf" srcId="{52E39E94-690D-46D7-9321-A5094D522D4F}" destId="{6232DEAA-1675-4F07-BDEF-4042135EA182}" srcOrd="2" destOrd="0" presId="urn:microsoft.com/office/officeart/2005/8/layout/orgChart1"/>
    <dgm:cxn modelId="{E234B3EA-5D3A-45F4-925F-0E9CAA99759A}" type="presParOf" srcId="{81712D5E-A809-43AC-AEA0-DAFCABDAE7BF}" destId="{7D87EFFF-AD97-46E1-A9BB-27BB0D87D8BB}" srcOrd="2" destOrd="0" presId="urn:microsoft.com/office/officeart/2005/8/layout/orgChart1"/>
    <dgm:cxn modelId="{CF98927D-3068-4958-B6B8-6D39C6F85A2E}" type="presParOf" srcId="{81712D5E-A809-43AC-AEA0-DAFCABDAE7BF}" destId="{4B229B7E-96FB-4A2A-96A4-1488A1266FF6}" srcOrd="3" destOrd="0" presId="urn:microsoft.com/office/officeart/2005/8/layout/orgChart1"/>
    <dgm:cxn modelId="{6F47DAB8-C36E-4ECA-92CC-013AF19BBC3F}" type="presParOf" srcId="{4B229B7E-96FB-4A2A-96A4-1488A1266FF6}" destId="{2819B202-228A-4BDE-8010-22629773998C}" srcOrd="0" destOrd="0" presId="urn:microsoft.com/office/officeart/2005/8/layout/orgChart1"/>
    <dgm:cxn modelId="{7EFA2243-0DB3-4CB0-9A89-7638B41F6ECC}" type="presParOf" srcId="{2819B202-228A-4BDE-8010-22629773998C}" destId="{9F48D550-0DD5-4AC6-A007-21567ABD829B}" srcOrd="0" destOrd="0" presId="urn:microsoft.com/office/officeart/2005/8/layout/orgChart1"/>
    <dgm:cxn modelId="{DDCDEDC5-6DA0-40B2-BF2A-CFFB3E210CD7}" type="presParOf" srcId="{2819B202-228A-4BDE-8010-22629773998C}" destId="{D28E0DCA-9297-4D2D-9F23-C9112C610284}" srcOrd="1" destOrd="0" presId="urn:microsoft.com/office/officeart/2005/8/layout/orgChart1"/>
    <dgm:cxn modelId="{75960ED5-47D1-449F-A1A9-5BC37CAECD12}" type="presParOf" srcId="{4B229B7E-96FB-4A2A-96A4-1488A1266FF6}" destId="{DA9D4F23-C05E-4DFC-8F5F-679636E96028}" srcOrd="1" destOrd="0" presId="urn:microsoft.com/office/officeart/2005/8/layout/orgChart1"/>
    <dgm:cxn modelId="{6826D4F6-536A-4A0A-AAFC-300EC6249ACC}" type="presParOf" srcId="{4B229B7E-96FB-4A2A-96A4-1488A1266FF6}" destId="{77F7FBC0-B3CA-4C59-A20E-6DC1BEF52441}" srcOrd="2" destOrd="0" presId="urn:microsoft.com/office/officeart/2005/8/layout/orgChart1"/>
    <dgm:cxn modelId="{8B4F0D98-AD37-4D91-BF5A-9D795AABAC75}" type="presParOf" srcId="{86C23230-1A37-43E7-8FC0-C107A8BEC98F}" destId="{DF2C0A3D-03DB-43C2-80AD-0334BB3E8099}" srcOrd="2" destOrd="0" presId="urn:microsoft.com/office/officeart/2005/8/layout/orgChart1"/>
    <dgm:cxn modelId="{DE7608C9-166F-4F3E-ADBB-EC8A0B8EE6CA}" type="presParOf" srcId="{FF23053F-9B80-46CE-BA42-7FD8A8CC54AA}" destId="{E4192C2B-A952-451B-A749-78B0C006EFA2}" srcOrd="1" destOrd="0" presId="urn:microsoft.com/office/officeart/2005/8/layout/orgChart1"/>
    <dgm:cxn modelId="{D6053474-96DE-4724-B256-98C410EE3D53}" type="presParOf" srcId="{E4192C2B-A952-451B-A749-78B0C006EFA2}" destId="{C6E0F11A-B052-421C-B28F-EBE9BA0F3CB5}" srcOrd="0" destOrd="0" presId="urn:microsoft.com/office/officeart/2005/8/layout/orgChart1"/>
    <dgm:cxn modelId="{0BBD7B83-26AD-4E26-B237-697EF7C141FC}" type="presParOf" srcId="{C6E0F11A-B052-421C-B28F-EBE9BA0F3CB5}" destId="{6949F1AA-21EE-4D09-A934-A00E3C1736FD}" srcOrd="0" destOrd="0" presId="urn:microsoft.com/office/officeart/2005/8/layout/orgChart1"/>
    <dgm:cxn modelId="{36214E81-6C30-4A1C-807C-C3F10703C8E8}" type="presParOf" srcId="{C6E0F11A-B052-421C-B28F-EBE9BA0F3CB5}" destId="{C35CA598-3109-4D90-ADAA-B301FA154FA6}" srcOrd="1" destOrd="0" presId="urn:microsoft.com/office/officeart/2005/8/layout/orgChart1"/>
    <dgm:cxn modelId="{B269AFD5-3D21-414A-B7D0-4324C9A4FDC3}" type="presParOf" srcId="{E4192C2B-A952-451B-A749-78B0C006EFA2}" destId="{053B4383-A362-4197-BF9F-525E18DEB432}" srcOrd="1" destOrd="0" presId="urn:microsoft.com/office/officeart/2005/8/layout/orgChart1"/>
    <dgm:cxn modelId="{4BAACD8F-A506-49A5-ACC3-14A61F589710}" type="presParOf" srcId="{E4192C2B-A952-451B-A749-78B0C006EFA2}" destId="{0B71A0F7-C4B5-40BF-8B69-793203B2FB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7EFFF-AD97-46E1-A9BB-27BB0D87D8BB}">
      <dsp:nvSpPr>
        <dsp:cNvPr id="0" name=""/>
        <dsp:cNvSpPr/>
      </dsp:nvSpPr>
      <dsp:spPr>
        <a:xfrm>
          <a:off x="4608581" y="1965390"/>
          <a:ext cx="2374187" cy="824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049"/>
              </a:lnTo>
              <a:lnTo>
                <a:pt x="2374187" y="412049"/>
              </a:lnTo>
              <a:lnTo>
                <a:pt x="2374187" y="82409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58FAF-185E-4A63-85C7-E543F8723202}">
      <dsp:nvSpPr>
        <dsp:cNvPr id="0" name=""/>
        <dsp:cNvSpPr/>
      </dsp:nvSpPr>
      <dsp:spPr>
        <a:xfrm>
          <a:off x="2234393" y="1965390"/>
          <a:ext cx="2374187" cy="824098"/>
        </a:xfrm>
        <a:custGeom>
          <a:avLst/>
          <a:gdLst/>
          <a:ahLst/>
          <a:cxnLst/>
          <a:rect l="0" t="0" r="0" b="0"/>
          <a:pathLst>
            <a:path>
              <a:moveTo>
                <a:pt x="2374187" y="0"/>
              </a:moveTo>
              <a:lnTo>
                <a:pt x="2374187" y="412049"/>
              </a:lnTo>
              <a:lnTo>
                <a:pt x="0" y="412049"/>
              </a:lnTo>
              <a:lnTo>
                <a:pt x="0" y="82409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2BE4-0173-4EE3-BDF6-F60FA079AD0F}">
      <dsp:nvSpPr>
        <dsp:cNvPr id="0" name=""/>
        <dsp:cNvSpPr/>
      </dsp:nvSpPr>
      <dsp:spPr>
        <a:xfrm>
          <a:off x="2646442" y="3252"/>
          <a:ext cx="3924277" cy="19621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Stichting Energieneutrale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Bedrijventerreinen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Met ondernemers aan het stuur vanuit het georganiseerde bedrijfsleven in Westfriesland. </a:t>
          </a:r>
        </a:p>
      </dsp:txBody>
      <dsp:txXfrm>
        <a:off x="2646442" y="3252"/>
        <a:ext cx="3924277" cy="1962138"/>
      </dsp:txXfrm>
    </dsp:sp>
    <dsp:sp modelId="{0766C27A-8447-4AF8-9483-44276ABA28C2}">
      <dsp:nvSpPr>
        <dsp:cNvPr id="0" name=""/>
        <dsp:cNvSpPr/>
      </dsp:nvSpPr>
      <dsp:spPr>
        <a:xfrm>
          <a:off x="272254" y="2789489"/>
          <a:ext cx="3924277" cy="19621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Duurzaam Ondernemersloket B.V.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Als onafhankelijke aanjager en organisator</a:t>
          </a:r>
        </a:p>
      </dsp:txBody>
      <dsp:txXfrm>
        <a:off x="272254" y="2789489"/>
        <a:ext cx="3924277" cy="1962138"/>
      </dsp:txXfrm>
    </dsp:sp>
    <dsp:sp modelId="{9F48D550-0DD5-4AC6-A007-21567ABD829B}">
      <dsp:nvSpPr>
        <dsp:cNvPr id="0" name=""/>
        <dsp:cNvSpPr/>
      </dsp:nvSpPr>
      <dsp:spPr>
        <a:xfrm>
          <a:off x="5020630" y="2789489"/>
          <a:ext cx="3924277" cy="19621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BE + Westfriesland B.V.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Als ontzorgende energieregisseur</a:t>
          </a:r>
        </a:p>
      </dsp:txBody>
      <dsp:txXfrm>
        <a:off x="5020630" y="2789489"/>
        <a:ext cx="3924277" cy="1962138"/>
      </dsp:txXfrm>
    </dsp:sp>
    <dsp:sp modelId="{6949F1AA-21EE-4D09-A934-A00E3C1736FD}">
      <dsp:nvSpPr>
        <dsp:cNvPr id="0" name=""/>
        <dsp:cNvSpPr/>
      </dsp:nvSpPr>
      <dsp:spPr>
        <a:xfrm>
          <a:off x="7584792" y="193324"/>
          <a:ext cx="2838704" cy="2078846"/>
        </a:xfrm>
        <a:prstGeom prst="ellipse">
          <a:avLst/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In samenwerking met een </a:t>
          </a:r>
          <a:r>
            <a:rPr lang="nl-NL" sz="2000" kern="1200" dirty="0"/>
            <a:t>Stakeholdersraad</a:t>
          </a:r>
        </a:p>
      </dsp:txBody>
      <dsp:txXfrm>
        <a:off x="8000511" y="497764"/>
        <a:ext cx="2007266" cy="1469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8DD05-5117-4920-A5A2-FE48922D36A0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3C097-0C69-4492-B7BA-1CC6AF120E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20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BF147-000D-47CC-A553-511B83482A8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00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2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7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8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9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4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8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9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0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anhem_powerpoint_3_4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C924-F5B8-6A4F-9A25-B648DC57BF83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0B-EFD0-A643-801A-7B1272000847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609600" y="32718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0" i="0" dirty="0">
                <a:latin typeface="Exo Extra Bold"/>
                <a:cs typeface="Exo Extra Bold"/>
              </a:rPr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15240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anhem_powerpoint_3_4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C924-F5B8-6A4F-9A25-B648DC57BF83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0B-EFD0-A643-801A-7B1272000847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609600" y="32718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0" i="0" dirty="0">
                <a:latin typeface="Exo Extra Bold"/>
                <a:cs typeface="Exo Extra Bold"/>
              </a:rPr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76881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anhem_powerpoint_3_4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C924-F5B8-6A4F-9A25-B648DC57BF83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0B-EFD0-A643-801A-7B1272000847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609600" y="32718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0" i="0" dirty="0">
                <a:latin typeface="Exo Extra Bold"/>
                <a:cs typeface="Exo Extra Bold"/>
              </a:rPr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5842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53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anhem_powerpoint_3_4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C924-F5B8-6A4F-9A25-B648DC57BF83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0B-EFD0-A643-801A-7B1272000847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609600" y="32718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0" i="0" dirty="0">
                <a:latin typeface="Exo Extra Bold"/>
                <a:cs typeface="Exo Extra Bold"/>
              </a:rPr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3926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anhem_powerpoint_3_4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C924-F5B8-6A4F-9A25-B648DC57BF83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1780B-EFD0-A643-801A-7B1272000847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609600" y="32718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b="0" i="0" dirty="0">
                <a:latin typeface="Exo Extra Bold"/>
                <a:cs typeface="Exo Extra Bold"/>
              </a:rPr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133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3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59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8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7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3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8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6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1BE5-4D7D-464D-B930-C07AC9078ACE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6697A1-A0AE-43E3-B707-2B31D03296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155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</p:sldLayoutIdLst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Bashar@westfriesebedrijvengroep.n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2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Relationship Id="rId1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04AAE-B7D7-41F9-9DC2-CAE12DF6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Poetinvrij</a:t>
            </a:r>
            <a:r>
              <a:rPr lang="en-US" sz="5400" dirty="0"/>
              <a:t> </a:t>
            </a:r>
            <a:r>
              <a:rPr lang="en-US" sz="5400" dirty="0" err="1"/>
              <a:t>Ondernemen</a:t>
            </a:r>
            <a:r>
              <a:rPr lang="en-US" sz="5400" dirty="0"/>
              <a:t> </a:t>
            </a:r>
          </a:p>
        </p:txBody>
      </p:sp>
      <p:pic>
        <p:nvPicPr>
          <p:cNvPr id="5" name="Tijdelijke aanduiding voor inhoud 4" descr="Afbeelding met tekst, persoon, person&#10;&#10;Automatisch gegenereerde beschrijving">
            <a:extLst>
              <a:ext uri="{FF2B5EF4-FFF2-40B4-BE49-F238E27FC236}">
                <a16:creationId xmlns:a16="http://schemas.microsoft.com/office/drawing/2014/main" id="{D1CCF4B5-321F-4865-AEEE-0C03E262D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3890"/>
          <a:stretch/>
        </p:blipFill>
        <p:spPr>
          <a:xfrm>
            <a:off x="888604" y="1749003"/>
            <a:ext cx="3765692" cy="336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D63B619D-2891-CDE3-396C-55FD530D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484" y="609600"/>
            <a:ext cx="2930518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Meten</a:t>
            </a:r>
            <a:r>
              <a:rPr lang="en-US" dirty="0"/>
              <a:t> is </a:t>
            </a:r>
            <a:r>
              <a:rPr lang="en-US" dirty="0" err="1"/>
              <a:t>weten</a:t>
            </a:r>
            <a:endParaRPr lang="en-US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882C53C-7D87-B839-D57D-2176344D3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27" y="609600"/>
            <a:ext cx="4199174" cy="2601747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A4E0A873-E697-B962-E429-9E27A807762E}"/>
              </a:ext>
            </a:extLst>
          </p:cNvPr>
          <p:cNvSpPr txBox="1"/>
          <p:nvPr/>
        </p:nvSpPr>
        <p:spPr>
          <a:xfrm>
            <a:off x="6343484" y="2160589"/>
            <a:ext cx="293051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gedragsadvies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aanscherping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 1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scan en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monitoren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rendement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genomen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maatregelen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Straks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waardevolle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tbv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collectieve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projecten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congestiemanagement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E1AA73C-6B3A-89E2-513C-9E5260FCA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28" y="3439020"/>
            <a:ext cx="4184373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3BE5DC-3DF4-2548-B1FC-71E4D233985E}"/>
              </a:ext>
            </a:extLst>
          </p:cNvPr>
          <p:cNvSpPr txBox="1"/>
          <p:nvPr/>
        </p:nvSpPr>
        <p:spPr>
          <a:xfrm>
            <a:off x="130461" y="164679"/>
            <a:ext cx="1150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 doet BE plus West-Friesland voor ondernemers?</a:t>
            </a:r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E35AB2-B28E-B04F-838B-A0A82BD37C47}"/>
              </a:ext>
            </a:extLst>
          </p:cNvPr>
          <p:cNvGrpSpPr/>
          <p:nvPr/>
        </p:nvGrpSpPr>
        <p:grpSpPr>
          <a:xfrm>
            <a:off x="130461" y="1247275"/>
            <a:ext cx="5096590" cy="5056031"/>
            <a:chOff x="2605088" y="0"/>
            <a:chExt cx="6981825" cy="692626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97FB839-BB72-1C4F-B9F5-9487BED9B3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2338" y="3883025"/>
              <a:ext cx="1044575" cy="1168400"/>
            </a:xfrm>
            <a:custGeom>
              <a:avLst/>
              <a:gdLst>
                <a:gd name="T0" fmla="*/ 239 w 246"/>
                <a:gd name="T1" fmla="*/ 97 h 275"/>
                <a:gd name="T2" fmla="*/ 83 w 246"/>
                <a:gd name="T3" fmla="*/ 23 h 275"/>
                <a:gd name="T4" fmla="*/ 13 w 246"/>
                <a:gd name="T5" fmla="*/ 86 h 275"/>
                <a:gd name="T6" fmla="*/ 6 w 246"/>
                <a:gd name="T7" fmla="*/ 107 h 275"/>
                <a:gd name="T8" fmla="*/ 9 w 246"/>
                <a:gd name="T9" fmla="*/ 178 h 275"/>
                <a:gd name="T10" fmla="*/ 164 w 246"/>
                <a:gd name="T11" fmla="*/ 253 h 275"/>
                <a:gd name="T12" fmla="*/ 243 w 246"/>
                <a:gd name="T13" fmla="*/ 161 h 275"/>
                <a:gd name="T14" fmla="*/ 246 w 246"/>
                <a:gd name="T15" fmla="*/ 139 h 275"/>
                <a:gd name="T16" fmla="*/ 239 w 246"/>
                <a:gd name="T17" fmla="*/ 97 h 275"/>
                <a:gd name="T18" fmla="*/ 229 w 246"/>
                <a:gd name="T19" fmla="*/ 161 h 275"/>
                <a:gd name="T20" fmla="*/ 160 w 246"/>
                <a:gd name="T21" fmla="*/ 239 h 275"/>
                <a:gd name="T22" fmla="*/ 22 w 246"/>
                <a:gd name="T23" fmla="*/ 173 h 275"/>
                <a:gd name="T24" fmla="*/ 19 w 246"/>
                <a:gd name="T25" fmla="*/ 114 h 275"/>
                <a:gd name="T26" fmla="*/ 27 w 246"/>
                <a:gd name="T27" fmla="*/ 91 h 275"/>
                <a:gd name="T28" fmla="*/ 88 w 246"/>
                <a:gd name="T29" fmla="*/ 36 h 275"/>
                <a:gd name="T30" fmla="*/ 225 w 246"/>
                <a:gd name="T31" fmla="*/ 102 h 275"/>
                <a:gd name="T32" fmla="*/ 231 w 246"/>
                <a:gd name="T33" fmla="*/ 138 h 275"/>
                <a:gd name="T34" fmla="*/ 229 w 246"/>
                <a:gd name="T35" fmla="*/ 16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75">
                  <a:moveTo>
                    <a:pt x="239" y="97"/>
                  </a:moveTo>
                  <a:cubicBezTo>
                    <a:pt x="216" y="34"/>
                    <a:pt x="147" y="0"/>
                    <a:pt x="83" y="23"/>
                  </a:cubicBezTo>
                  <a:cubicBezTo>
                    <a:pt x="51" y="34"/>
                    <a:pt x="26" y="58"/>
                    <a:pt x="13" y="86"/>
                  </a:cubicBezTo>
                  <a:cubicBezTo>
                    <a:pt x="10" y="93"/>
                    <a:pt x="7" y="100"/>
                    <a:pt x="6" y="107"/>
                  </a:cubicBezTo>
                  <a:cubicBezTo>
                    <a:pt x="0" y="130"/>
                    <a:pt x="0" y="155"/>
                    <a:pt x="9" y="178"/>
                  </a:cubicBezTo>
                  <a:cubicBezTo>
                    <a:pt x="31" y="242"/>
                    <a:pt x="101" y="275"/>
                    <a:pt x="164" y="253"/>
                  </a:cubicBezTo>
                  <a:cubicBezTo>
                    <a:pt x="206" y="238"/>
                    <a:pt x="235" y="202"/>
                    <a:pt x="243" y="161"/>
                  </a:cubicBezTo>
                  <a:cubicBezTo>
                    <a:pt x="245" y="154"/>
                    <a:pt x="246" y="146"/>
                    <a:pt x="246" y="139"/>
                  </a:cubicBezTo>
                  <a:cubicBezTo>
                    <a:pt x="246" y="125"/>
                    <a:pt x="244" y="111"/>
                    <a:pt x="239" y="97"/>
                  </a:cubicBezTo>
                  <a:close/>
                  <a:moveTo>
                    <a:pt x="229" y="161"/>
                  </a:moveTo>
                  <a:cubicBezTo>
                    <a:pt x="221" y="196"/>
                    <a:pt x="196" y="226"/>
                    <a:pt x="160" y="239"/>
                  </a:cubicBezTo>
                  <a:cubicBezTo>
                    <a:pt x="104" y="259"/>
                    <a:pt x="42" y="229"/>
                    <a:pt x="22" y="173"/>
                  </a:cubicBezTo>
                  <a:cubicBezTo>
                    <a:pt x="15" y="154"/>
                    <a:pt x="14" y="133"/>
                    <a:pt x="19" y="114"/>
                  </a:cubicBezTo>
                  <a:cubicBezTo>
                    <a:pt x="21" y="106"/>
                    <a:pt x="23" y="99"/>
                    <a:pt x="27" y="91"/>
                  </a:cubicBezTo>
                  <a:cubicBezTo>
                    <a:pt x="38" y="66"/>
                    <a:pt x="60" y="46"/>
                    <a:pt x="88" y="36"/>
                  </a:cubicBezTo>
                  <a:cubicBezTo>
                    <a:pt x="144" y="16"/>
                    <a:pt x="205" y="46"/>
                    <a:pt x="225" y="102"/>
                  </a:cubicBezTo>
                  <a:cubicBezTo>
                    <a:pt x="229" y="114"/>
                    <a:pt x="231" y="126"/>
                    <a:pt x="231" y="138"/>
                  </a:cubicBezTo>
                  <a:cubicBezTo>
                    <a:pt x="231" y="146"/>
                    <a:pt x="230" y="154"/>
                    <a:pt x="229" y="1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E4495B6-6C19-FF46-9EF3-03ABB96A6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4576" y="4237038"/>
              <a:ext cx="161925" cy="169863"/>
            </a:xfrm>
            <a:custGeom>
              <a:avLst/>
              <a:gdLst>
                <a:gd name="T0" fmla="*/ 27 w 38"/>
                <a:gd name="T1" fmla="*/ 40 h 40"/>
                <a:gd name="T2" fmla="*/ 0 w 38"/>
                <a:gd name="T3" fmla="*/ 0 h 40"/>
                <a:gd name="T4" fmla="*/ 31 w 38"/>
                <a:gd name="T5" fmla="*/ 37 h 40"/>
                <a:gd name="T6" fmla="*/ 14 w 38"/>
                <a:gd name="T7" fmla="*/ 17 h 40"/>
                <a:gd name="T8" fmla="*/ 27 w 38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0">
                  <a:moveTo>
                    <a:pt x="27" y="40"/>
                  </a:moveTo>
                  <a:cubicBezTo>
                    <a:pt x="27" y="40"/>
                    <a:pt x="0" y="36"/>
                    <a:pt x="0" y="0"/>
                  </a:cubicBezTo>
                  <a:cubicBezTo>
                    <a:pt x="0" y="0"/>
                    <a:pt x="38" y="1"/>
                    <a:pt x="31" y="37"/>
                  </a:cubicBezTo>
                  <a:cubicBezTo>
                    <a:pt x="31" y="37"/>
                    <a:pt x="17" y="24"/>
                    <a:pt x="14" y="17"/>
                  </a:cubicBezTo>
                  <a:cubicBezTo>
                    <a:pt x="14" y="17"/>
                    <a:pt x="20" y="35"/>
                    <a:pt x="27" y="4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5716810-4DEB-B34B-91A0-02C017019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38" y="4249738"/>
              <a:ext cx="179388" cy="160338"/>
            </a:xfrm>
            <a:custGeom>
              <a:avLst/>
              <a:gdLst>
                <a:gd name="T0" fmla="*/ 7 w 42"/>
                <a:gd name="T1" fmla="*/ 36 h 38"/>
                <a:gd name="T2" fmla="*/ 30 w 42"/>
                <a:gd name="T3" fmla="*/ 0 h 38"/>
                <a:gd name="T4" fmla="*/ 10 w 42"/>
                <a:gd name="T5" fmla="*/ 38 h 38"/>
                <a:gd name="T6" fmla="*/ 21 w 42"/>
                <a:gd name="T7" fmla="*/ 17 h 38"/>
                <a:gd name="T8" fmla="*/ 7 w 42"/>
                <a:gd name="T9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7" y="36"/>
                  </a:moveTo>
                  <a:cubicBezTo>
                    <a:pt x="7" y="36"/>
                    <a:pt x="0" y="13"/>
                    <a:pt x="30" y="0"/>
                  </a:cubicBezTo>
                  <a:cubicBezTo>
                    <a:pt x="30" y="0"/>
                    <a:pt x="42" y="30"/>
                    <a:pt x="10" y="38"/>
                  </a:cubicBezTo>
                  <a:cubicBezTo>
                    <a:pt x="10" y="38"/>
                    <a:pt x="16" y="23"/>
                    <a:pt x="21" y="17"/>
                  </a:cubicBezTo>
                  <a:cubicBezTo>
                    <a:pt x="21" y="17"/>
                    <a:pt x="9" y="28"/>
                    <a:pt x="7" y="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651196-2EB8-8843-933B-E409F1C0E9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9863" y="4333875"/>
              <a:ext cx="179388" cy="395288"/>
            </a:xfrm>
            <a:custGeom>
              <a:avLst/>
              <a:gdLst>
                <a:gd name="T0" fmla="*/ 0 w 113"/>
                <a:gd name="T1" fmla="*/ 0 h 249"/>
                <a:gd name="T2" fmla="*/ 0 w 113"/>
                <a:gd name="T3" fmla="*/ 249 h 249"/>
                <a:gd name="T4" fmla="*/ 113 w 113"/>
                <a:gd name="T5" fmla="*/ 249 h 249"/>
                <a:gd name="T6" fmla="*/ 113 w 113"/>
                <a:gd name="T7" fmla="*/ 0 h 249"/>
                <a:gd name="T8" fmla="*/ 0 w 113"/>
                <a:gd name="T9" fmla="*/ 0 h 249"/>
                <a:gd name="T10" fmla="*/ 51 w 113"/>
                <a:gd name="T11" fmla="*/ 201 h 249"/>
                <a:gd name="T12" fmla="*/ 14 w 113"/>
                <a:gd name="T13" fmla="*/ 201 h 249"/>
                <a:gd name="T14" fmla="*/ 14 w 113"/>
                <a:gd name="T15" fmla="*/ 147 h 249"/>
                <a:gd name="T16" fmla="*/ 51 w 113"/>
                <a:gd name="T17" fmla="*/ 147 h 249"/>
                <a:gd name="T18" fmla="*/ 51 w 113"/>
                <a:gd name="T19" fmla="*/ 201 h 249"/>
                <a:gd name="T20" fmla="*/ 51 w 113"/>
                <a:gd name="T21" fmla="*/ 134 h 249"/>
                <a:gd name="T22" fmla="*/ 14 w 113"/>
                <a:gd name="T23" fmla="*/ 134 h 249"/>
                <a:gd name="T24" fmla="*/ 14 w 113"/>
                <a:gd name="T25" fmla="*/ 78 h 249"/>
                <a:gd name="T26" fmla="*/ 51 w 113"/>
                <a:gd name="T27" fmla="*/ 78 h 249"/>
                <a:gd name="T28" fmla="*/ 51 w 113"/>
                <a:gd name="T29" fmla="*/ 134 h 249"/>
                <a:gd name="T30" fmla="*/ 51 w 113"/>
                <a:gd name="T31" fmla="*/ 64 h 249"/>
                <a:gd name="T32" fmla="*/ 14 w 113"/>
                <a:gd name="T33" fmla="*/ 64 h 249"/>
                <a:gd name="T34" fmla="*/ 14 w 113"/>
                <a:gd name="T35" fmla="*/ 11 h 249"/>
                <a:gd name="T36" fmla="*/ 51 w 113"/>
                <a:gd name="T37" fmla="*/ 11 h 249"/>
                <a:gd name="T38" fmla="*/ 51 w 113"/>
                <a:gd name="T39" fmla="*/ 64 h 249"/>
                <a:gd name="T40" fmla="*/ 99 w 113"/>
                <a:gd name="T41" fmla="*/ 201 h 249"/>
                <a:gd name="T42" fmla="*/ 64 w 113"/>
                <a:gd name="T43" fmla="*/ 201 h 249"/>
                <a:gd name="T44" fmla="*/ 64 w 113"/>
                <a:gd name="T45" fmla="*/ 147 h 249"/>
                <a:gd name="T46" fmla="*/ 99 w 113"/>
                <a:gd name="T47" fmla="*/ 147 h 249"/>
                <a:gd name="T48" fmla="*/ 99 w 113"/>
                <a:gd name="T49" fmla="*/ 201 h 249"/>
                <a:gd name="T50" fmla="*/ 99 w 113"/>
                <a:gd name="T51" fmla="*/ 134 h 249"/>
                <a:gd name="T52" fmla="*/ 64 w 113"/>
                <a:gd name="T53" fmla="*/ 134 h 249"/>
                <a:gd name="T54" fmla="*/ 64 w 113"/>
                <a:gd name="T55" fmla="*/ 78 h 249"/>
                <a:gd name="T56" fmla="*/ 99 w 113"/>
                <a:gd name="T57" fmla="*/ 78 h 249"/>
                <a:gd name="T58" fmla="*/ 99 w 113"/>
                <a:gd name="T59" fmla="*/ 134 h 249"/>
                <a:gd name="T60" fmla="*/ 99 w 113"/>
                <a:gd name="T61" fmla="*/ 64 h 249"/>
                <a:gd name="T62" fmla="*/ 64 w 113"/>
                <a:gd name="T63" fmla="*/ 64 h 249"/>
                <a:gd name="T64" fmla="*/ 64 w 113"/>
                <a:gd name="T65" fmla="*/ 11 h 249"/>
                <a:gd name="T66" fmla="*/ 99 w 113"/>
                <a:gd name="T67" fmla="*/ 11 h 249"/>
                <a:gd name="T68" fmla="*/ 99 w 113"/>
                <a:gd name="T69" fmla="*/ 6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249">
                  <a:moveTo>
                    <a:pt x="0" y="0"/>
                  </a:moveTo>
                  <a:lnTo>
                    <a:pt x="0" y="249"/>
                  </a:lnTo>
                  <a:lnTo>
                    <a:pt x="113" y="249"/>
                  </a:lnTo>
                  <a:lnTo>
                    <a:pt x="113" y="0"/>
                  </a:lnTo>
                  <a:lnTo>
                    <a:pt x="0" y="0"/>
                  </a:lnTo>
                  <a:close/>
                  <a:moveTo>
                    <a:pt x="51" y="201"/>
                  </a:moveTo>
                  <a:lnTo>
                    <a:pt x="14" y="201"/>
                  </a:lnTo>
                  <a:lnTo>
                    <a:pt x="14" y="147"/>
                  </a:lnTo>
                  <a:lnTo>
                    <a:pt x="51" y="147"/>
                  </a:lnTo>
                  <a:lnTo>
                    <a:pt x="51" y="201"/>
                  </a:lnTo>
                  <a:close/>
                  <a:moveTo>
                    <a:pt x="51" y="134"/>
                  </a:moveTo>
                  <a:lnTo>
                    <a:pt x="14" y="134"/>
                  </a:lnTo>
                  <a:lnTo>
                    <a:pt x="14" y="78"/>
                  </a:lnTo>
                  <a:lnTo>
                    <a:pt x="51" y="78"/>
                  </a:lnTo>
                  <a:lnTo>
                    <a:pt x="51" y="134"/>
                  </a:lnTo>
                  <a:close/>
                  <a:moveTo>
                    <a:pt x="51" y="64"/>
                  </a:moveTo>
                  <a:lnTo>
                    <a:pt x="14" y="64"/>
                  </a:lnTo>
                  <a:lnTo>
                    <a:pt x="14" y="11"/>
                  </a:lnTo>
                  <a:lnTo>
                    <a:pt x="51" y="11"/>
                  </a:lnTo>
                  <a:lnTo>
                    <a:pt x="51" y="64"/>
                  </a:lnTo>
                  <a:close/>
                  <a:moveTo>
                    <a:pt x="99" y="201"/>
                  </a:moveTo>
                  <a:lnTo>
                    <a:pt x="64" y="201"/>
                  </a:lnTo>
                  <a:lnTo>
                    <a:pt x="64" y="147"/>
                  </a:lnTo>
                  <a:lnTo>
                    <a:pt x="99" y="147"/>
                  </a:lnTo>
                  <a:lnTo>
                    <a:pt x="99" y="201"/>
                  </a:lnTo>
                  <a:close/>
                  <a:moveTo>
                    <a:pt x="99" y="134"/>
                  </a:moveTo>
                  <a:lnTo>
                    <a:pt x="64" y="134"/>
                  </a:lnTo>
                  <a:lnTo>
                    <a:pt x="64" y="78"/>
                  </a:lnTo>
                  <a:lnTo>
                    <a:pt x="99" y="78"/>
                  </a:lnTo>
                  <a:lnTo>
                    <a:pt x="99" y="134"/>
                  </a:lnTo>
                  <a:close/>
                  <a:moveTo>
                    <a:pt x="99" y="64"/>
                  </a:moveTo>
                  <a:lnTo>
                    <a:pt x="64" y="64"/>
                  </a:lnTo>
                  <a:lnTo>
                    <a:pt x="64" y="11"/>
                  </a:lnTo>
                  <a:lnTo>
                    <a:pt x="99" y="11"/>
                  </a:lnTo>
                  <a:lnTo>
                    <a:pt x="99" y="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A8487DA-27C0-694E-94EA-0E5EAE787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5126" y="4478338"/>
              <a:ext cx="115888" cy="250825"/>
            </a:xfrm>
            <a:custGeom>
              <a:avLst/>
              <a:gdLst>
                <a:gd name="T0" fmla="*/ 0 w 73"/>
                <a:gd name="T1" fmla="*/ 0 h 158"/>
                <a:gd name="T2" fmla="*/ 0 w 73"/>
                <a:gd name="T3" fmla="*/ 158 h 158"/>
                <a:gd name="T4" fmla="*/ 73 w 73"/>
                <a:gd name="T5" fmla="*/ 158 h 158"/>
                <a:gd name="T6" fmla="*/ 73 w 73"/>
                <a:gd name="T7" fmla="*/ 0 h 158"/>
                <a:gd name="T8" fmla="*/ 0 w 73"/>
                <a:gd name="T9" fmla="*/ 0 h 158"/>
                <a:gd name="T10" fmla="*/ 32 w 73"/>
                <a:gd name="T11" fmla="*/ 129 h 158"/>
                <a:gd name="T12" fmla="*/ 8 w 73"/>
                <a:gd name="T13" fmla="*/ 129 h 158"/>
                <a:gd name="T14" fmla="*/ 8 w 73"/>
                <a:gd name="T15" fmla="*/ 94 h 158"/>
                <a:gd name="T16" fmla="*/ 32 w 73"/>
                <a:gd name="T17" fmla="*/ 94 h 158"/>
                <a:gd name="T18" fmla="*/ 32 w 73"/>
                <a:gd name="T19" fmla="*/ 129 h 158"/>
                <a:gd name="T20" fmla="*/ 32 w 73"/>
                <a:gd name="T21" fmla="*/ 86 h 158"/>
                <a:gd name="T22" fmla="*/ 8 w 73"/>
                <a:gd name="T23" fmla="*/ 86 h 158"/>
                <a:gd name="T24" fmla="*/ 8 w 73"/>
                <a:gd name="T25" fmla="*/ 51 h 158"/>
                <a:gd name="T26" fmla="*/ 32 w 73"/>
                <a:gd name="T27" fmla="*/ 51 h 158"/>
                <a:gd name="T28" fmla="*/ 32 w 73"/>
                <a:gd name="T29" fmla="*/ 86 h 158"/>
                <a:gd name="T30" fmla="*/ 32 w 73"/>
                <a:gd name="T31" fmla="*/ 43 h 158"/>
                <a:gd name="T32" fmla="*/ 8 w 73"/>
                <a:gd name="T33" fmla="*/ 43 h 158"/>
                <a:gd name="T34" fmla="*/ 8 w 73"/>
                <a:gd name="T35" fmla="*/ 8 h 158"/>
                <a:gd name="T36" fmla="*/ 32 w 73"/>
                <a:gd name="T37" fmla="*/ 8 h 158"/>
                <a:gd name="T38" fmla="*/ 32 w 73"/>
                <a:gd name="T39" fmla="*/ 43 h 158"/>
                <a:gd name="T40" fmla="*/ 62 w 73"/>
                <a:gd name="T41" fmla="*/ 129 h 158"/>
                <a:gd name="T42" fmla="*/ 40 w 73"/>
                <a:gd name="T43" fmla="*/ 129 h 158"/>
                <a:gd name="T44" fmla="*/ 40 w 73"/>
                <a:gd name="T45" fmla="*/ 94 h 158"/>
                <a:gd name="T46" fmla="*/ 62 w 73"/>
                <a:gd name="T47" fmla="*/ 94 h 158"/>
                <a:gd name="T48" fmla="*/ 62 w 73"/>
                <a:gd name="T49" fmla="*/ 129 h 158"/>
                <a:gd name="T50" fmla="*/ 62 w 73"/>
                <a:gd name="T51" fmla="*/ 86 h 158"/>
                <a:gd name="T52" fmla="*/ 40 w 73"/>
                <a:gd name="T53" fmla="*/ 86 h 158"/>
                <a:gd name="T54" fmla="*/ 40 w 73"/>
                <a:gd name="T55" fmla="*/ 51 h 158"/>
                <a:gd name="T56" fmla="*/ 62 w 73"/>
                <a:gd name="T57" fmla="*/ 51 h 158"/>
                <a:gd name="T58" fmla="*/ 62 w 73"/>
                <a:gd name="T59" fmla="*/ 86 h 158"/>
                <a:gd name="T60" fmla="*/ 62 w 73"/>
                <a:gd name="T61" fmla="*/ 43 h 158"/>
                <a:gd name="T62" fmla="*/ 40 w 73"/>
                <a:gd name="T63" fmla="*/ 43 h 158"/>
                <a:gd name="T64" fmla="*/ 40 w 73"/>
                <a:gd name="T65" fmla="*/ 8 h 158"/>
                <a:gd name="T66" fmla="*/ 62 w 73"/>
                <a:gd name="T67" fmla="*/ 8 h 158"/>
                <a:gd name="T68" fmla="*/ 62 w 73"/>
                <a:gd name="T69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158">
                  <a:moveTo>
                    <a:pt x="0" y="0"/>
                  </a:moveTo>
                  <a:lnTo>
                    <a:pt x="0" y="158"/>
                  </a:lnTo>
                  <a:lnTo>
                    <a:pt x="73" y="158"/>
                  </a:lnTo>
                  <a:lnTo>
                    <a:pt x="73" y="0"/>
                  </a:lnTo>
                  <a:lnTo>
                    <a:pt x="0" y="0"/>
                  </a:lnTo>
                  <a:close/>
                  <a:moveTo>
                    <a:pt x="32" y="129"/>
                  </a:moveTo>
                  <a:lnTo>
                    <a:pt x="8" y="129"/>
                  </a:lnTo>
                  <a:lnTo>
                    <a:pt x="8" y="94"/>
                  </a:lnTo>
                  <a:lnTo>
                    <a:pt x="32" y="94"/>
                  </a:lnTo>
                  <a:lnTo>
                    <a:pt x="32" y="129"/>
                  </a:lnTo>
                  <a:close/>
                  <a:moveTo>
                    <a:pt x="32" y="86"/>
                  </a:moveTo>
                  <a:lnTo>
                    <a:pt x="8" y="86"/>
                  </a:lnTo>
                  <a:lnTo>
                    <a:pt x="8" y="51"/>
                  </a:lnTo>
                  <a:lnTo>
                    <a:pt x="32" y="51"/>
                  </a:lnTo>
                  <a:lnTo>
                    <a:pt x="32" y="86"/>
                  </a:lnTo>
                  <a:close/>
                  <a:moveTo>
                    <a:pt x="32" y="43"/>
                  </a:moveTo>
                  <a:lnTo>
                    <a:pt x="8" y="43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43"/>
                  </a:lnTo>
                  <a:close/>
                  <a:moveTo>
                    <a:pt x="62" y="129"/>
                  </a:moveTo>
                  <a:lnTo>
                    <a:pt x="40" y="129"/>
                  </a:lnTo>
                  <a:lnTo>
                    <a:pt x="40" y="94"/>
                  </a:lnTo>
                  <a:lnTo>
                    <a:pt x="62" y="94"/>
                  </a:lnTo>
                  <a:lnTo>
                    <a:pt x="62" y="129"/>
                  </a:lnTo>
                  <a:close/>
                  <a:moveTo>
                    <a:pt x="62" y="86"/>
                  </a:moveTo>
                  <a:lnTo>
                    <a:pt x="40" y="86"/>
                  </a:lnTo>
                  <a:lnTo>
                    <a:pt x="40" y="51"/>
                  </a:lnTo>
                  <a:lnTo>
                    <a:pt x="62" y="51"/>
                  </a:lnTo>
                  <a:lnTo>
                    <a:pt x="62" y="86"/>
                  </a:lnTo>
                  <a:close/>
                  <a:moveTo>
                    <a:pt x="62" y="43"/>
                  </a:moveTo>
                  <a:lnTo>
                    <a:pt x="40" y="43"/>
                  </a:lnTo>
                  <a:lnTo>
                    <a:pt x="40" y="8"/>
                  </a:lnTo>
                  <a:lnTo>
                    <a:pt x="62" y="8"/>
                  </a:lnTo>
                  <a:lnTo>
                    <a:pt x="62" y="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20715E7-7768-824F-9C44-CD45C020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138" y="4406900"/>
              <a:ext cx="382588" cy="157163"/>
            </a:xfrm>
            <a:custGeom>
              <a:avLst/>
              <a:gdLst>
                <a:gd name="T0" fmla="*/ 0 w 241"/>
                <a:gd name="T1" fmla="*/ 99 h 99"/>
                <a:gd name="T2" fmla="*/ 121 w 241"/>
                <a:gd name="T3" fmla="*/ 0 h 99"/>
                <a:gd name="T4" fmla="*/ 241 w 241"/>
                <a:gd name="T5" fmla="*/ 99 h 99"/>
                <a:gd name="T6" fmla="*/ 0 w 241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99">
                  <a:moveTo>
                    <a:pt x="0" y="99"/>
                  </a:moveTo>
                  <a:lnTo>
                    <a:pt x="121" y="0"/>
                  </a:lnTo>
                  <a:lnTo>
                    <a:pt x="241" y="99"/>
                  </a:lnTo>
                  <a:lnTo>
                    <a:pt x="0" y="9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ED30030-340C-5943-8015-8F9127CB8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0463" y="4529138"/>
              <a:ext cx="258763" cy="204788"/>
            </a:xfrm>
            <a:custGeom>
              <a:avLst/>
              <a:gdLst>
                <a:gd name="T0" fmla="*/ 0 w 163"/>
                <a:gd name="T1" fmla="*/ 0 h 129"/>
                <a:gd name="T2" fmla="*/ 0 w 163"/>
                <a:gd name="T3" fmla="*/ 129 h 129"/>
                <a:gd name="T4" fmla="*/ 163 w 163"/>
                <a:gd name="T5" fmla="*/ 129 h 129"/>
                <a:gd name="T6" fmla="*/ 163 w 163"/>
                <a:gd name="T7" fmla="*/ 0 h 129"/>
                <a:gd name="T8" fmla="*/ 0 w 163"/>
                <a:gd name="T9" fmla="*/ 0 h 129"/>
                <a:gd name="T10" fmla="*/ 131 w 163"/>
                <a:gd name="T11" fmla="*/ 121 h 129"/>
                <a:gd name="T12" fmla="*/ 88 w 163"/>
                <a:gd name="T13" fmla="*/ 121 h 129"/>
                <a:gd name="T14" fmla="*/ 88 w 163"/>
                <a:gd name="T15" fmla="*/ 43 h 129"/>
                <a:gd name="T16" fmla="*/ 131 w 163"/>
                <a:gd name="T17" fmla="*/ 43 h 129"/>
                <a:gd name="T18" fmla="*/ 131 w 163"/>
                <a:gd name="T19" fmla="*/ 1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29">
                  <a:moveTo>
                    <a:pt x="0" y="0"/>
                  </a:moveTo>
                  <a:lnTo>
                    <a:pt x="0" y="129"/>
                  </a:lnTo>
                  <a:lnTo>
                    <a:pt x="163" y="129"/>
                  </a:lnTo>
                  <a:lnTo>
                    <a:pt x="163" y="0"/>
                  </a:lnTo>
                  <a:lnTo>
                    <a:pt x="0" y="0"/>
                  </a:lnTo>
                  <a:close/>
                  <a:moveTo>
                    <a:pt x="131" y="121"/>
                  </a:moveTo>
                  <a:lnTo>
                    <a:pt x="88" y="121"/>
                  </a:lnTo>
                  <a:lnTo>
                    <a:pt x="88" y="43"/>
                  </a:lnTo>
                  <a:lnTo>
                    <a:pt x="131" y="43"/>
                  </a:lnTo>
                  <a:lnTo>
                    <a:pt x="131" y="1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E30E6460-D1DA-4B47-B01F-BBDBB2C2D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5863" y="4448175"/>
              <a:ext cx="25400" cy="5556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CB0EF19-4303-0B4A-9360-1201A0FD3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863" y="4686300"/>
              <a:ext cx="806450" cy="68263"/>
            </a:xfrm>
            <a:custGeom>
              <a:avLst/>
              <a:gdLst>
                <a:gd name="T0" fmla="*/ 190 w 190"/>
                <a:gd name="T1" fmla="*/ 16 h 16"/>
                <a:gd name="T2" fmla="*/ 95 w 190"/>
                <a:gd name="T3" fmla="*/ 0 h 16"/>
                <a:gd name="T4" fmla="*/ 0 w 190"/>
                <a:gd name="T5" fmla="*/ 16 h 16"/>
                <a:gd name="T6" fmla="*/ 95 w 190"/>
                <a:gd name="T7" fmla="*/ 14 h 16"/>
                <a:gd name="T8" fmla="*/ 190 w 19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6">
                  <a:moveTo>
                    <a:pt x="190" y="16"/>
                  </a:moveTo>
                  <a:cubicBezTo>
                    <a:pt x="166" y="6"/>
                    <a:pt x="132" y="0"/>
                    <a:pt x="95" y="0"/>
                  </a:cubicBezTo>
                  <a:cubicBezTo>
                    <a:pt x="58" y="0"/>
                    <a:pt x="25" y="6"/>
                    <a:pt x="0" y="16"/>
                  </a:cubicBezTo>
                  <a:cubicBezTo>
                    <a:pt x="30" y="15"/>
                    <a:pt x="62" y="14"/>
                    <a:pt x="95" y="14"/>
                  </a:cubicBezTo>
                  <a:cubicBezTo>
                    <a:pt x="128" y="14"/>
                    <a:pt x="160" y="15"/>
                    <a:pt x="190" y="1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151303D-40F4-A847-BAA5-9D328E9A12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26" y="4894263"/>
              <a:ext cx="1044575" cy="1168400"/>
            </a:xfrm>
            <a:custGeom>
              <a:avLst/>
              <a:gdLst>
                <a:gd name="T0" fmla="*/ 239 w 246"/>
                <a:gd name="T1" fmla="*/ 97 h 275"/>
                <a:gd name="T2" fmla="*/ 83 w 246"/>
                <a:gd name="T3" fmla="*/ 22 h 275"/>
                <a:gd name="T4" fmla="*/ 13 w 246"/>
                <a:gd name="T5" fmla="*/ 86 h 275"/>
                <a:gd name="T6" fmla="*/ 6 w 246"/>
                <a:gd name="T7" fmla="*/ 107 h 275"/>
                <a:gd name="T8" fmla="*/ 9 w 246"/>
                <a:gd name="T9" fmla="*/ 178 h 275"/>
                <a:gd name="T10" fmla="*/ 165 w 246"/>
                <a:gd name="T11" fmla="*/ 252 h 275"/>
                <a:gd name="T12" fmla="*/ 244 w 246"/>
                <a:gd name="T13" fmla="*/ 161 h 275"/>
                <a:gd name="T14" fmla="*/ 246 w 246"/>
                <a:gd name="T15" fmla="*/ 139 h 275"/>
                <a:gd name="T16" fmla="*/ 239 w 246"/>
                <a:gd name="T17" fmla="*/ 97 h 275"/>
                <a:gd name="T18" fmla="*/ 229 w 246"/>
                <a:gd name="T19" fmla="*/ 161 h 275"/>
                <a:gd name="T20" fmla="*/ 160 w 246"/>
                <a:gd name="T21" fmla="*/ 239 h 275"/>
                <a:gd name="T22" fmla="*/ 23 w 246"/>
                <a:gd name="T23" fmla="*/ 173 h 275"/>
                <a:gd name="T24" fmla="*/ 19 w 246"/>
                <a:gd name="T25" fmla="*/ 114 h 275"/>
                <a:gd name="T26" fmla="*/ 27 w 246"/>
                <a:gd name="T27" fmla="*/ 91 h 275"/>
                <a:gd name="T28" fmla="*/ 88 w 246"/>
                <a:gd name="T29" fmla="*/ 36 h 275"/>
                <a:gd name="T30" fmla="*/ 226 w 246"/>
                <a:gd name="T31" fmla="*/ 102 h 275"/>
                <a:gd name="T32" fmla="*/ 232 w 246"/>
                <a:gd name="T33" fmla="*/ 137 h 275"/>
                <a:gd name="T34" fmla="*/ 229 w 246"/>
                <a:gd name="T35" fmla="*/ 16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75">
                  <a:moveTo>
                    <a:pt x="239" y="97"/>
                  </a:moveTo>
                  <a:cubicBezTo>
                    <a:pt x="217" y="33"/>
                    <a:pt x="147" y="0"/>
                    <a:pt x="83" y="22"/>
                  </a:cubicBezTo>
                  <a:cubicBezTo>
                    <a:pt x="51" y="34"/>
                    <a:pt x="27" y="57"/>
                    <a:pt x="13" y="86"/>
                  </a:cubicBezTo>
                  <a:cubicBezTo>
                    <a:pt x="10" y="93"/>
                    <a:pt x="8" y="100"/>
                    <a:pt x="6" y="107"/>
                  </a:cubicBezTo>
                  <a:cubicBezTo>
                    <a:pt x="0" y="130"/>
                    <a:pt x="1" y="154"/>
                    <a:pt x="9" y="178"/>
                  </a:cubicBezTo>
                  <a:cubicBezTo>
                    <a:pt x="32" y="241"/>
                    <a:pt x="101" y="275"/>
                    <a:pt x="165" y="252"/>
                  </a:cubicBezTo>
                  <a:cubicBezTo>
                    <a:pt x="207" y="238"/>
                    <a:pt x="236" y="202"/>
                    <a:pt x="244" y="161"/>
                  </a:cubicBezTo>
                  <a:cubicBezTo>
                    <a:pt x="245" y="154"/>
                    <a:pt x="246" y="146"/>
                    <a:pt x="246" y="139"/>
                  </a:cubicBezTo>
                  <a:cubicBezTo>
                    <a:pt x="246" y="125"/>
                    <a:pt x="244" y="111"/>
                    <a:pt x="239" y="97"/>
                  </a:cubicBezTo>
                  <a:close/>
                  <a:moveTo>
                    <a:pt x="229" y="161"/>
                  </a:moveTo>
                  <a:cubicBezTo>
                    <a:pt x="221" y="196"/>
                    <a:pt x="196" y="226"/>
                    <a:pt x="160" y="239"/>
                  </a:cubicBezTo>
                  <a:cubicBezTo>
                    <a:pt x="104" y="259"/>
                    <a:pt x="42" y="229"/>
                    <a:pt x="23" y="173"/>
                  </a:cubicBezTo>
                  <a:cubicBezTo>
                    <a:pt x="16" y="153"/>
                    <a:pt x="15" y="133"/>
                    <a:pt x="19" y="114"/>
                  </a:cubicBezTo>
                  <a:cubicBezTo>
                    <a:pt x="21" y="106"/>
                    <a:pt x="24" y="98"/>
                    <a:pt x="27" y="91"/>
                  </a:cubicBezTo>
                  <a:cubicBezTo>
                    <a:pt x="39" y="66"/>
                    <a:pt x="60" y="46"/>
                    <a:pt x="88" y="36"/>
                  </a:cubicBezTo>
                  <a:cubicBezTo>
                    <a:pt x="144" y="16"/>
                    <a:pt x="206" y="46"/>
                    <a:pt x="226" y="102"/>
                  </a:cubicBezTo>
                  <a:cubicBezTo>
                    <a:pt x="230" y="113"/>
                    <a:pt x="232" y="125"/>
                    <a:pt x="232" y="137"/>
                  </a:cubicBezTo>
                  <a:cubicBezTo>
                    <a:pt x="232" y="145"/>
                    <a:pt x="231" y="153"/>
                    <a:pt x="229" y="1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11473AC-CCA3-1247-A3D5-009974AE9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5553075"/>
              <a:ext cx="276225" cy="182563"/>
            </a:xfrm>
            <a:custGeom>
              <a:avLst/>
              <a:gdLst>
                <a:gd name="T0" fmla="*/ 19 w 65"/>
                <a:gd name="T1" fmla="*/ 8 h 43"/>
                <a:gd name="T2" fmla="*/ 7 w 65"/>
                <a:gd name="T3" fmla="*/ 5 h 43"/>
                <a:gd name="T4" fmla="*/ 0 w 65"/>
                <a:gd name="T5" fmla="*/ 0 h 43"/>
                <a:gd name="T6" fmla="*/ 1 w 65"/>
                <a:gd name="T7" fmla="*/ 2 h 43"/>
                <a:gd name="T8" fmla="*/ 5 w 65"/>
                <a:gd name="T9" fmla="*/ 8 h 43"/>
                <a:gd name="T10" fmla="*/ 9 w 65"/>
                <a:gd name="T11" fmla="*/ 16 h 43"/>
                <a:gd name="T12" fmla="*/ 12 w 65"/>
                <a:gd name="T13" fmla="*/ 22 h 43"/>
                <a:gd name="T14" fmla="*/ 13 w 65"/>
                <a:gd name="T15" fmla="*/ 23 h 43"/>
                <a:gd name="T16" fmla="*/ 16 w 65"/>
                <a:gd name="T17" fmla="*/ 30 h 43"/>
                <a:gd name="T18" fmla="*/ 20 w 65"/>
                <a:gd name="T19" fmla="*/ 36 h 43"/>
                <a:gd name="T20" fmla="*/ 24 w 65"/>
                <a:gd name="T21" fmla="*/ 41 h 43"/>
                <a:gd name="T22" fmla="*/ 28 w 65"/>
                <a:gd name="T23" fmla="*/ 43 h 43"/>
                <a:gd name="T24" fmla="*/ 65 w 65"/>
                <a:gd name="T25" fmla="*/ 43 h 43"/>
                <a:gd name="T26" fmla="*/ 64 w 65"/>
                <a:gd name="T27" fmla="*/ 7 h 43"/>
                <a:gd name="T28" fmla="*/ 19 w 65"/>
                <a:gd name="T2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43">
                  <a:moveTo>
                    <a:pt x="19" y="8"/>
                  </a:moveTo>
                  <a:cubicBezTo>
                    <a:pt x="14" y="8"/>
                    <a:pt x="10" y="7"/>
                    <a:pt x="7" y="5"/>
                  </a:cubicBezTo>
                  <a:cubicBezTo>
                    <a:pt x="3" y="4"/>
                    <a:pt x="1" y="2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4"/>
                    <a:pt x="3" y="6"/>
                    <a:pt x="5" y="8"/>
                  </a:cubicBezTo>
                  <a:cubicBezTo>
                    <a:pt x="6" y="11"/>
                    <a:pt x="7" y="13"/>
                    <a:pt x="9" y="16"/>
                  </a:cubicBezTo>
                  <a:cubicBezTo>
                    <a:pt x="10" y="19"/>
                    <a:pt x="12" y="21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6"/>
                    <a:pt x="15" y="28"/>
                    <a:pt x="16" y="30"/>
                  </a:cubicBezTo>
                  <a:cubicBezTo>
                    <a:pt x="17" y="32"/>
                    <a:pt x="18" y="34"/>
                    <a:pt x="20" y="36"/>
                  </a:cubicBezTo>
                  <a:cubicBezTo>
                    <a:pt x="21" y="38"/>
                    <a:pt x="22" y="40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42" y="7"/>
                    <a:pt x="27" y="8"/>
                    <a:pt x="19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23AD555-5D6D-1E4C-B253-B972CD138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5405438"/>
              <a:ext cx="209550" cy="169863"/>
            </a:xfrm>
            <a:custGeom>
              <a:avLst/>
              <a:gdLst>
                <a:gd name="T0" fmla="*/ 12 w 49"/>
                <a:gd name="T1" fmla="*/ 37 h 40"/>
                <a:gd name="T2" fmla="*/ 25 w 49"/>
                <a:gd name="T3" fmla="*/ 40 h 40"/>
                <a:gd name="T4" fmla="*/ 35 w 49"/>
                <a:gd name="T5" fmla="*/ 40 h 40"/>
                <a:gd name="T6" fmla="*/ 33 w 49"/>
                <a:gd name="T7" fmla="*/ 39 h 40"/>
                <a:gd name="T8" fmla="*/ 31 w 49"/>
                <a:gd name="T9" fmla="*/ 35 h 40"/>
                <a:gd name="T10" fmla="*/ 32 w 49"/>
                <a:gd name="T11" fmla="*/ 32 h 40"/>
                <a:gd name="T12" fmla="*/ 33 w 49"/>
                <a:gd name="T13" fmla="*/ 30 h 40"/>
                <a:gd name="T14" fmla="*/ 36 w 49"/>
                <a:gd name="T15" fmla="*/ 27 h 40"/>
                <a:gd name="T16" fmla="*/ 38 w 49"/>
                <a:gd name="T17" fmla="*/ 25 h 40"/>
                <a:gd name="T18" fmla="*/ 39 w 49"/>
                <a:gd name="T19" fmla="*/ 23 h 40"/>
                <a:gd name="T20" fmla="*/ 49 w 49"/>
                <a:gd name="T21" fmla="*/ 29 h 40"/>
                <a:gd name="T22" fmla="*/ 33 w 49"/>
                <a:gd name="T23" fmla="*/ 0 h 40"/>
                <a:gd name="T24" fmla="*/ 0 w 49"/>
                <a:gd name="T25" fmla="*/ 1 h 40"/>
                <a:gd name="T26" fmla="*/ 11 w 49"/>
                <a:gd name="T27" fmla="*/ 7 h 40"/>
                <a:gd name="T28" fmla="*/ 9 w 49"/>
                <a:gd name="T29" fmla="*/ 8 h 40"/>
                <a:gd name="T30" fmla="*/ 7 w 49"/>
                <a:gd name="T31" fmla="*/ 12 h 40"/>
                <a:gd name="T32" fmla="*/ 5 w 49"/>
                <a:gd name="T33" fmla="*/ 17 h 40"/>
                <a:gd name="T34" fmla="*/ 4 w 49"/>
                <a:gd name="T35" fmla="*/ 23 h 40"/>
                <a:gd name="T36" fmla="*/ 4 w 49"/>
                <a:gd name="T37" fmla="*/ 27 h 40"/>
                <a:gd name="T38" fmla="*/ 5 w 49"/>
                <a:gd name="T39" fmla="*/ 30 h 40"/>
                <a:gd name="T40" fmla="*/ 12 w 49"/>
                <a:gd name="T41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40">
                  <a:moveTo>
                    <a:pt x="12" y="37"/>
                  </a:moveTo>
                  <a:cubicBezTo>
                    <a:pt x="16" y="39"/>
                    <a:pt x="20" y="40"/>
                    <a:pt x="2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4" y="39"/>
                    <a:pt x="33" y="39"/>
                  </a:cubicBezTo>
                  <a:cubicBezTo>
                    <a:pt x="31" y="38"/>
                    <a:pt x="31" y="37"/>
                    <a:pt x="31" y="35"/>
                  </a:cubicBezTo>
                  <a:cubicBezTo>
                    <a:pt x="31" y="34"/>
                    <a:pt x="31" y="33"/>
                    <a:pt x="32" y="32"/>
                  </a:cubicBezTo>
                  <a:cubicBezTo>
                    <a:pt x="32" y="31"/>
                    <a:pt x="33" y="31"/>
                    <a:pt x="33" y="30"/>
                  </a:cubicBezTo>
                  <a:cubicBezTo>
                    <a:pt x="34" y="29"/>
                    <a:pt x="35" y="28"/>
                    <a:pt x="36" y="27"/>
                  </a:cubicBezTo>
                  <a:cubicBezTo>
                    <a:pt x="37" y="26"/>
                    <a:pt x="37" y="25"/>
                    <a:pt x="38" y="25"/>
                  </a:cubicBezTo>
                  <a:cubicBezTo>
                    <a:pt x="38" y="24"/>
                    <a:pt x="39" y="24"/>
                    <a:pt x="39" y="2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9" y="9"/>
                    <a:pt x="8" y="10"/>
                    <a:pt x="7" y="12"/>
                  </a:cubicBezTo>
                  <a:cubicBezTo>
                    <a:pt x="6" y="13"/>
                    <a:pt x="5" y="15"/>
                    <a:pt x="5" y="17"/>
                  </a:cubicBezTo>
                  <a:cubicBezTo>
                    <a:pt x="4" y="19"/>
                    <a:pt x="4" y="21"/>
                    <a:pt x="4" y="23"/>
                  </a:cubicBezTo>
                  <a:cubicBezTo>
                    <a:pt x="4" y="25"/>
                    <a:pt x="4" y="26"/>
                    <a:pt x="4" y="27"/>
                  </a:cubicBezTo>
                  <a:cubicBezTo>
                    <a:pt x="5" y="28"/>
                    <a:pt x="5" y="29"/>
                    <a:pt x="5" y="30"/>
                  </a:cubicBezTo>
                  <a:cubicBezTo>
                    <a:pt x="6" y="33"/>
                    <a:pt x="8" y="35"/>
                    <a:pt x="12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2F286AB-C90A-BD49-ACB1-133D57C5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6" y="5549900"/>
              <a:ext cx="4763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EFE5C2C-2F0F-BF4E-ADE3-A7E4B8484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051" y="5183188"/>
              <a:ext cx="309563" cy="187325"/>
            </a:xfrm>
            <a:custGeom>
              <a:avLst/>
              <a:gdLst>
                <a:gd name="T0" fmla="*/ 60 w 73"/>
                <a:gd name="T1" fmla="*/ 44 h 44"/>
                <a:gd name="T2" fmla="*/ 73 w 73"/>
                <a:gd name="T3" fmla="*/ 13 h 44"/>
                <a:gd name="T4" fmla="*/ 63 w 73"/>
                <a:gd name="T5" fmla="*/ 19 h 44"/>
                <a:gd name="T6" fmla="*/ 62 w 73"/>
                <a:gd name="T7" fmla="*/ 16 h 44"/>
                <a:gd name="T8" fmla="*/ 59 w 73"/>
                <a:gd name="T9" fmla="*/ 12 h 44"/>
                <a:gd name="T10" fmla="*/ 56 w 73"/>
                <a:gd name="T11" fmla="*/ 7 h 44"/>
                <a:gd name="T12" fmla="*/ 55 w 73"/>
                <a:gd name="T13" fmla="*/ 4 h 44"/>
                <a:gd name="T14" fmla="*/ 47 w 73"/>
                <a:gd name="T15" fmla="*/ 0 h 44"/>
                <a:gd name="T16" fmla="*/ 27 w 73"/>
                <a:gd name="T17" fmla="*/ 0 h 44"/>
                <a:gd name="T18" fmla="*/ 8 w 73"/>
                <a:gd name="T19" fmla="*/ 0 h 44"/>
                <a:gd name="T20" fmla="*/ 0 w 73"/>
                <a:gd name="T21" fmla="*/ 1 h 44"/>
                <a:gd name="T22" fmla="*/ 4 w 73"/>
                <a:gd name="T23" fmla="*/ 1 h 44"/>
                <a:gd name="T24" fmla="*/ 9 w 73"/>
                <a:gd name="T25" fmla="*/ 3 h 44"/>
                <a:gd name="T26" fmla="*/ 17 w 73"/>
                <a:gd name="T27" fmla="*/ 7 h 44"/>
                <a:gd name="T28" fmla="*/ 23 w 73"/>
                <a:gd name="T29" fmla="*/ 15 h 44"/>
                <a:gd name="T30" fmla="*/ 35 w 73"/>
                <a:gd name="T31" fmla="*/ 35 h 44"/>
                <a:gd name="T32" fmla="*/ 25 w 73"/>
                <a:gd name="T33" fmla="*/ 41 h 44"/>
                <a:gd name="T34" fmla="*/ 60 w 73"/>
                <a:gd name="T3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44">
                  <a:moveTo>
                    <a:pt x="60" y="44"/>
                  </a:moveTo>
                  <a:cubicBezTo>
                    <a:pt x="73" y="13"/>
                    <a:pt x="73" y="13"/>
                    <a:pt x="73" y="13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7"/>
                    <a:pt x="62" y="16"/>
                  </a:cubicBezTo>
                  <a:cubicBezTo>
                    <a:pt x="61" y="15"/>
                    <a:pt x="60" y="13"/>
                    <a:pt x="59" y="12"/>
                  </a:cubicBezTo>
                  <a:cubicBezTo>
                    <a:pt x="58" y="10"/>
                    <a:pt x="57" y="8"/>
                    <a:pt x="56" y="7"/>
                  </a:cubicBezTo>
                  <a:cubicBezTo>
                    <a:pt x="56" y="5"/>
                    <a:pt x="55" y="4"/>
                    <a:pt x="55" y="4"/>
                  </a:cubicBezTo>
                  <a:cubicBezTo>
                    <a:pt x="54" y="2"/>
                    <a:pt x="51" y="1"/>
                    <a:pt x="47" y="0"/>
                  </a:cubicBezTo>
                  <a:cubicBezTo>
                    <a:pt x="42" y="0"/>
                    <a:pt x="36" y="0"/>
                    <a:pt x="27" y="0"/>
                  </a:cubicBezTo>
                  <a:cubicBezTo>
                    <a:pt x="17" y="0"/>
                    <a:pt x="11" y="0"/>
                    <a:pt x="8" y="0"/>
                  </a:cubicBezTo>
                  <a:cubicBezTo>
                    <a:pt x="5" y="0"/>
                    <a:pt x="2" y="0"/>
                    <a:pt x="0" y="1"/>
                  </a:cubicBezTo>
                  <a:cubicBezTo>
                    <a:pt x="1" y="1"/>
                    <a:pt x="2" y="1"/>
                    <a:pt x="4" y="1"/>
                  </a:cubicBezTo>
                  <a:cubicBezTo>
                    <a:pt x="5" y="1"/>
                    <a:pt x="7" y="2"/>
                    <a:pt x="9" y="3"/>
                  </a:cubicBezTo>
                  <a:cubicBezTo>
                    <a:pt x="12" y="3"/>
                    <a:pt x="14" y="5"/>
                    <a:pt x="17" y="7"/>
                  </a:cubicBezTo>
                  <a:cubicBezTo>
                    <a:pt x="19" y="9"/>
                    <a:pt x="21" y="11"/>
                    <a:pt x="23" y="1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60" y="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8DD6A2E-E979-3346-9A0C-C8E65DD64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51" y="5362575"/>
              <a:ext cx="195263" cy="225425"/>
            </a:xfrm>
            <a:custGeom>
              <a:avLst/>
              <a:gdLst>
                <a:gd name="T0" fmla="*/ 42 w 46"/>
                <a:gd name="T1" fmla="*/ 24 h 53"/>
                <a:gd name="T2" fmla="*/ 35 w 46"/>
                <a:gd name="T3" fmla="*/ 11 h 53"/>
                <a:gd name="T4" fmla="*/ 31 w 46"/>
                <a:gd name="T5" fmla="*/ 3 h 53"/>
                <a:gd name="T6" fmla="*/ 29 w 46"/>
                <a:gd name="T7" fmla="*/ 0 h 53"/>
                <a:gd name="T8" fmla="*/ 0 w 46"/>
                <a:gd name="T9" fmla="*/ 17 h 53"/>
                <a:gd name="T10" fmla="*/ 10 w 46"/>
                <a:gd name="T11" fmla="*/ 32 h 53"/>
                <a:gd name="T12" fmla="*/ 21 w 46"/>
                <a:gd name="T13" fmla="*/ 49 h 53"/>
                <a:gd name="T14" fmla="*/ 24 w 46"/>
                <a:gd name="T15" fmla="*/ 53 h 53"/>
                <a:gd name="T16" fmla="*/ 32 w 46"/>
                <a:gd name="T17" fmla="*/ 51 h 53"/>
                <a:gd name="T18" fmla="*/ 39 w 46"/>
                <a:gd name="T19" fmla="*/ 46 h 53"/>
                <a:gd name="T20" fmla="*/ 43 w 46"/>
                <a:gd name="T21" fmla="*/ 42 h 53"/>
                <a:gd name="T22" fmla="*/ 45 w 46"/>
                <a:gd name="T23" fmla="*/ 39 h 53"/>
                <a:gd name="T24" fmla="*/ 46 w 46"/>
                <a:gd name="T25" fmla="*/ 33 h 53"/>
                <a:gd name="T26" fmla="*/ 46 w 46"/>
                <a:gd name="T27" fmla="*/ 30 h 53"/>
                <a:gd name="T28" fmla="*/ 42 w 46"/>
                <a:gd name="T29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3">
                  <a:moveTo>
                    <a:pt x="42" y="24"/>
                  </a:moveTo>
                  <a:cubicBezTo>
                    <a:pt x="41" y="21"/>
                    <a:pt x="38" y="17"/>
                    <a:pt x="35" y="11"/>
                  </a:cubicBezTo>
                  <a:cubicBezTo>
                    <a:pt x="34" y="8"/>
                    <a:pt x="32" y="5"/>
                    <a:pt x="31" y="3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5" y="24"/>
                    <a:pt x="10" y="32"/>
                  </a:cubicBezTo>
                  <a:cubicBezTo>
                    <a:pt x="16" y="41"/>
                    <a:pt x="19" y="46"/>
                    <a:pt x="21" y="49"/>
                  </a:cubicBezTo>
                  <a:cubicBezTo>
                    <a:pt x="23" y="52"/>
                    <a:pt x="23" y="53"/>
                    <a:pt x="24" y="53"/>
                  </a:cubicBezTo>
                  <a:cubicBezTo>
                    <a:pt x="27" y="53"/>
                    <a:pt x="30" y="52"/>
                    <a:pt x="32" y="51"/>
                  </a:cubicBezTo>
                  <a:cubicBezTo>
                    <a:pt x="35" y="49"/>
                    <a:pt x="37" y="48"/>
                    <a:pt x="39" y="46"/>
                  </a:cubicBezTo>
                  <a:cubicBezTo>
                    <a:pt x="41" y="45"/>
                    <a:pt x="42" y="43"/>
                    <a:pt x="43" y="42"/>
                  </a:cubicBezTo>
                  <a:cubicBezTo>
                    <a:pt x="44" y="41"/>
                    <a:pt x="45" y="40"/>
                    <a:pt x="45" y="39"/>
                  </a:cubicBezTo>
                  <a:cubicBezTo>
                    <a:pt x="46" y="37"/>
                    <a:pt x="46" y="35"/>
                    <a:pt x="46" y="33"/>
                  </a:cubicBezTo>
                  <a:cubicBezTo>
                    <a:pt x="46" y="32"/>
                    <a:pt x="46" y="31"/>
                    <a:pt x="46" y="30"/>
                  </a:cubicBezTo>
                  <a:cubicBezTo>
                    <a:pt x="45" y="29"/>
                    <a:pt x="44" y="27"/>
                    <a:pt x="42" y="2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DC3BF58-F823-9345-A957-F4B9EEB44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0988" y="5192713"/>
              <a:ext cx="215900" cy="212725"/>
            </a:xfrm>
            <a:custGeom>
              <a:avLst/>
              <a:gdLst>
                <a:gd name="T0" fmla="*/ 49 w 51"/>
                <a:gd name="T1" fmla="*/ 14 h 50"/>
                <a:gd name="T2" fmla="*/ 43 w 51"/>
                <a:gd name="T3" fmla="*/ 6 h 50"/>
                <a:gd name="T4" fmla="*/ 36 w 51"/>
                <a:gd name="T5" fmla="*/ 2 h 50"/>
                <a:gd name="T6" fmla="*/ 30 w 51"/>
                <a:gd name="T7" fmla="*/ 1 h 50"/>
                <a:gd name="T8" fmla="*/ 27 w 51"/>
                <a:gd name="T9" fmla="*/ 0 h 50"/>
                <a:gd name="T10" fmla="*/ 21 w 51"/>
                <a:gd name="T11" fmla="*/ 2 h 50"/>
                <a:gd name="T12" fmla="*/ 18 w 51"/>
                <a:gd name="T13" fmla="*/ 4 h 50"/>
                <a:gd name="T14" fmla="*/ 16 w 51"/>
                <a:gd name="T15" fmla="*/ 8 h 50"/>
                <a:gd name="T16" fmla="*/ 13 w 51"/>
                <a:gd name="T17" fmla="*/ 14 h 50"/>
                <a:gd name="T18" fmla="*/ 7 w 51"/>
                <a:gd name="T19" fmla="*/ 22 h 50"/>
                <a:gd name="T20" fmla="*/ 4 w 51"/>
                <a:gd name="T21" fmla="*/ 28 h 50"/>
                <a:gd name="T22" fmla="*/ 0 w 51"/>
                <a:gd name="T23" fmla="*/ 34 h 50"/>
                <a:gd name="T24" fmla="*/ 29 w 51"/>
                <a:gd name="T25" fmla="*/ 50 h 50"/>
                <a:gd name="T26" fmla="*/ 51 w 51"/>
                <a:gd name="T27" fmla="*/ 17 h 50"/>
                <a:gd name="T28" fmla="*/ 50 w 51"/>
                <a:gd name="T29" fmla="*/ 15 h 50"/>
                <a:gd name="T30" fmla="*/ 49 w 51"/>
                <a:gd name="T31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0">
                  <a:moveTo>
                    <a:pt x="49" y="14"/>
                  </a:moveTo>
                  <a:cubicBezTo>
                    <a:pt x="48" y="11"/>
                    <a:pt x="46" y="8"/>
                    <a:pt x="43" y="6"/>
                  </a:cubicBezTo>
                  <a:cubicBezTo>
                    <a:pt x="41" y="4"/>
                    <a:pt x="39" y="3"/>
                    <a:pt x="36" y="2"/>
                  </a:cubicBezTo>
                  <a:cubicBezTo>
                    <a:pt x="34" y="1"/>
                    <a:pt x="32" y="1"/>
                    <a:pt x="30" y="1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4" y="1"/>
                    <a:pt x="22" y="1"/>
                    <a:pt x="21" y="2"/>
                  </a:cubicBezTo>
                  <a:cubicBezTo>
                    <a:pt x="20" y="2"/>
                    <a:pt x="19" y="3"/>
                    <a:pt x="18" y="4"/>
                  </a:cubicBezTo>
                  <a:cubicBezTo>
                    <a:pt x="18" y="5"/>
                    <a:pt x="17" y="6"/>
                    <a:pt x="16" y="8"/>
                  </a:cubicBezTo>
                  <a:cubicBezTo>
                    <a:pt x="15" y="9"/>
                    <a:pt x="14" y="11"/>
                    <a:pt x="13" y="14"/>
                  </a:cubicBezTo>
                  <a:cubicBezTo>
                    <a:pt x="11" y="16"/>
                    <a:pt x="9" y="19"/>
                    <a:pt x="7" y="22"/>
                  </a:cubicBezTo>
                  <a:cubicBezTo>
                    <a:pt x="6" y="25"/>
                    <a:pt x="4" y="27"/>
                    <a:pt x="4" y="28"/>
                  </a:cubicBezTo>
                  <a:cubicBezTo>
                    <a:pt x="2" y="32"/>
                    <a:pt x="0" y="34"/>
                    <a:pt x="0" y="34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0" y="15"/>
                    <a:pt x="50" y="15"/>
                  </a:cubicBezTo>
                  <a:lnTo>
                    <a:pt x="49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87589E1-4C74-DF42-A2D3-E735A79E7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7051" y="5537200"/>
              <a:ext cx="271463" cy="246063"/>
            </a:xfrm>
            <a:custGeom>
              <a:avLst/>
              <a:gdLst>
                <a:gd name="T0" fmla="*/ 58 w 64"/>
                <a:gd name="T1" fmla="*/ 7 h 58"/>
                <a:gd name="T2" fmla="*/ 51 w 64"/>
                <a:gd name="T3" fmla="*/ 11 h 58"/>
                <a:gd name="T4" fmla="*/ 43 w 64"/>
                <a:gd name="T5" fmla="*/ 14 h 58"/>
                <a:gd name="T6" fmla="*/ 18 w 64"/>
                <a:gd name="T7" fmla="*/ 14 h 58"/>
                <a:gd name="T8" fmla="*/ 18 w 64"/>
                <a:gd name="T9" fmla="*/ 3 h 58"/>
                <a:gd name="T10" fmla="*/ 0 w 64"/>
                <a:gd name="T11" fmla="*/ 30 h 58"/>
                <a:gd name="T12" fmla="*/ 18 w 64"/>
                <a:gd name="T13" fmla="*/ 58 h 58"/>
                <a:gd name="T14" fmla="*/ 18 w 64"/>
                <a:gd name="T15" fmla="*/ 47 h 58"/>
                <a:gd name="T16" fmla="*/ 35 w 64"/>
                <a:gd name="T17" fmla="*/ 47 h 58"/>
                <a:gd name="T18" fmla="*/ 40 w 64"/>
                <a:gd name="T19" fmla="*/ 44 h 58"/>
                <a:gd name="T20" fmla="*/ 45 w 64"/>
                <a:gd name="T21" fmla="*/ 39 h 58"/>
                <a:gd name="T22" fmla="*/ 49 w 64"/>
                <a:gd name="T23" fmla="*/ 31 h 58"/>
                <a:gd name="T24" fmla="*/ 54 w 64"/>
                <a:gd name="T25" fmla="*/ 21 h 58"/>
                <a:gd name="T26" fmla="*/ 56 w 64"/>
                <a:gd name="T27" fmla="*/ 16 h 58"/>
                <a:gd name="T28" fmla="*/ 58 w 64"/>
                <a:gd name="T29" fmla="*/ 12 h 58"/>
                <a:gd name="T30" fmla="*/ 62 w 64"/>
                <a:gd name="T31" fmla="*/ 6 h 58"/>
                <a:gd name="T32" fmla="*/ 64 w 64"/>
                <a:gd name="T33" fmla="*/ 0 h 58"/>
                <a:gd name="T34" fmla="*/ 62 w 64"/>
                <a:gd name="T35" fmla="*/ 3 h 58"/>
                <a:gd name="T36" fmla="*/ 58 w 64"/>
                <a:gd name="T3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58">
                  <a:moveTo>
                    <a:pt x="58" y="7"/>
                  </a:moveTo>
                  <a:cubicBezTo>
                    <a:pt x="56" y="9"/>
                    <a:pt x="54" y="10"/>
                    <a:pt x="51" y="11"/>
                  </a:cubicBezTo>
                  <a:cubicBezTo>
                    <a:pt x="49" y="13"/>
                    <a:pt x="46" y="13"/>
                    <a:pt x="43" y="14"/>
                  </a:cubicBezTo>
                  <a:cubicBezTo>
                    <a:pt x="42" y="14"/>
                    <a:pt x="34" y="14"/>
                    <a:pt x="18" y="1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8" y="47"/>
                    <a:pt x="33" y="47"/>
                    <a:pt x="35" y="47"/>
                  </a:cubicBezTo>
                  <a:cubicBezTo>
                    <a:pt x="36" y="47"/>
                    <a:pt x="38" y="46"/>
                    <a:pt x="40" y="44"/>
                  </a:cubicBezTo>
                  <a:cubicBezTo>
                    <a:pt x="42" y="43"/>
                    <a:pt x="43" y="41"/>
                    <a:pt x="45" y="39"/>
                  </a:cubicBezTo>
                  <a:cubicBezTo>
                    <a:pt x="46" y="36"/>
                    <a:pt x="48" y="34"/>
                    <a:pt x="49" y="31"/>
                  </a:cubicBezTo>
                  <a:cubicBezTo>
                    <a:pt x="50" y="29"/>
                    <a:pt x="52" y="25"/>
                    <a:pt x="54" y="21"/>
                  </a:cubicBezTo>
                  <a:cubicBezTo>
                    <a:pt x="55" y="19"/>
                    <a:pt x="56" y="17"/>
                    <a:pt x="56" y="16"/>
                  </a:cubicBezTo>
                  <a:cubicBezTo>
                    <a:pt x="57" y="15"/>
                    <a:pt x="57" y="14"/>
                    <a:pt x="58" y="12"/>
                  </a:cubicBezTo>
                  <a:cubicBezTo>
                    <a:pt x="60" y="10"/>
                    <a:pt x="61" y="8"/>
                    <a:pt x="62" y="6"/>
                  </a:cubicBezTo>
                  <a:cubicBezTo>
                    <a:pt x="63" y="4"/>
                    <a:pt x="64" y="2"/>
                    <a:pt x="64" y="0"/>
                  </a:cubicBezTo>
                  <a:cubicBezTo>
                    <a:pt x="64" y="1"/>
                    <a:pt x="63" y="1"/>
                    <a:pt x="62" y="3"/>
                  </a:cubicBezTo>
                  <a:cubicBezTo>
                    <a:pt x="61" y="4"/>
                    <a:pt x="60" y="5"/>
                    <a:pt x="58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B10C560-4C52-4240-9ADE-2F5F228A2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3963" y="5588000"/>
              <a:ext cx="1049338" cy="1168400"/>
            </a:xfrm>
            <a:custGeom>
              <a:avLst/>
              <a:gdLst>
                <a:gd name="T0" fmla="*/ 239 w 247"/>
                <a:gd name="T1" fmla="*/ 97 h 275"/>
                <a:gd name="T2" fmla="*/ 84 w 247"/>
                <a:gd name="T3" fmla="*/ 23 h 275"/>
                <a:gd name="T4" fmla="*/ 14 w 247"/>
                <a:gd name="T5" fmla="*/ 87 h 275"/>
                <a:gd name="T6" fmla="*/ 6 w 247"/>
                <a:gd name="T7" fmla="*/ 107 h 275"/>
                <a:gd name="T8" fmla="*/ 9 w 247"/>
                <a:gd name="T9" fmla="*/ 178 h 275"/>
                <a:gd name="T10" fmla="*/ 165 w 247"/>
                <a:gd name="T11" fmla="*/ 253 h 275"/>
                <a:gd name="T12" fmla="*/ 244 w 247"/>
                <a:gd name="T13" fmla="*/ 161 h 275"/>
                <a:gd name="T14" fmla="*/ 246 w 247"/>
                <a:gd name="T15" fmla="*/ 139 h 275"/>
                <a:gd name="T16" fmla="*/ 239 w 247"/>
                <a:gd name="T17" fmla="*/ 97 h 275"/>
                <a:gd name="T18" fmla="*/ 229 w 247"/>
                <a:gd name="T19" fmla="*/ 161 h 275"/>
                <a:gd name="T20" fmla="*/ 160 w 247"/>
                <a:gd name="T21" fmla="*/ 239 h 275"/>
                <a:gd name="T22" fmla="*/ 23 w 247"/>
                <a:gd name="T23" fmla="*/ 173 h 275"/>
                <a:gd name="T24" fmla="*/ 19 w 247"/>
                <a:gd name="T25" fmla="*/ 114 h 275"/>
                <a:gd name="T26" fmla="*/ 27 w 247"/>
                <a:gd name="T27" fmla="*/ 91 h 275"/>
                <a:gd name="T28" fmla="*/ 89 w 247"/>
                <a:gd name="T29" fmla="*/ 36 h 275"/>
                <a:gd name="T30" fmla="*/ 226 w 247"/>
                <a:gd name="T31" fmla="*/ 102 h 275"/>
                <a:gd name="T32" fmla="*/ 232 w 247"/>
                <a:gd name="T33" fmla="*/ 138 h 275"/>
                <a:gd name="T34" fmla="*/ 229 w 247"/>
                <a:gd name="T35" fmla="*/ 16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7" h="275">
                  <a:moveTo>
                    <a:pt x="239" y="97"/>
                  </a:moveTo>
                  <a:cubicBezTo>
                    <a:pt x="217" y="34"/>
                    <a:pt x="147" y="0"/>
                    <a:pt x="84" y="23"/>
                  </a:cubicBezTo>
                  <a:cubicBezTo>
                    <a:pt x="51" y="34"/>
                    <a:pt x="27" y="58"/>
                    <a:pt x="14" y="87"/>
                  </a:cubicBezTo>
                  <a:cubicBezTo>
                    <a:pt x="11" y="93"/>
                    <a:pt x="8" y="100"/>
                    <a:pt x="6" y="107"/>
                  </a:cubicBezTo>
                  <a:cubicBezTo>
                    <a:pt x="0" y="130"/>
                    <a:pt x="1" y="155"/>
                    <a:pt x="9" y="178"/>
                  </a:cubicBezTo>
                  <a:cubicBezTo>
                    <a:pt x="32" y="242"/>
                    <a:pt x="102" y="275"/>
                    <a:pt x="165" y="253"/>
                  </a:cubicBezTo>
                  <a:cubicBezTo>
                    <a:pt x="207" y="238"/>
                    <a:pt x="236" y="202"/>
                    <a:pt x="244" y="161"/>
                  </a:cubicBezTo>
                  <a:cubicBezTo>
                    <a:pt x="245" y="154"/>
                    <a:pt x="246" y="146"/>
                    <a:pt x="246" y="139"/>
                  </a:cubicBezTo>
                  <a:cubicBezTo>
                    <a:pt x="247" y="125"/>
                    <a:pt x="244" y="111"/>
                    <a:pt x="239" y="97"/>
                  </a:cubicBezTo>
                  <a:close/>
                  <a:moveTo>
                    <a:pt x="229" y="161"/>
                  </a:moveTo>
                  <a:cubicBezTo>
                    <a:pt x="221" y="196"/>
                    <a:pt x="196" y="226"/>
                    <a:pt x="160" y="239"/>
                  </a:cubicBezTo>
                  <a:cubicBezTo>
                    <a:pt x="104" y="259"/>
                    <a:pt x="43" y="229"/>
                    <a:pt x="23" y="173"/>
                  </a:cubicBezTo>
                  <a:cubicBezTo>
                    <a:pt x="16" y="154"/>
                    <a:pt x="15" y="133"/>
                    <a:pt x="19" y="114"/>
                  </a:cubicBezTo>
                  <a:cubicBezTo>
                    <a:pt x="21" y="106"/>
                    <a:pt x="24" y="99"/>
                    <a:pt x="27" y="91"/>
                  </a:cubicBezTo>
                  <a:cubicBezTo>
                    <a:pt x="39" y="67"/>
                    <a:pt x="61" y="46"/>
                    <a:pt x="89" y="36"/>
                  </a:cubicBezTo>
                  <a:cubicBezTo>
                    <a:pt x="144" y="16"/>
                    <a:pt x="206" y="46"/>
                    <a:pt x="226" y="102"/>
                  </a:cubicBezTo>
                  <a:cubicBezTo>
                    <a:pt x="230" y="114"/>
                    <a:pt x="232" y="126"/>
                    <a:pt x="232" y="138"/>
                  </a:cubicBezTo>
                  <a:cubicBezTo>
                    <a:pt x="232" y="146"/>
                    <a:pt x="231" y="154"/>
                    <a:pt x="229" y="1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B5B9050-58B8-4146-84FC-2DAC5EFA5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8426" y="5915025"/>
              <a:ext cx="773113" cy="436563"/>
            </a:xfrm>
            <a:custGeom>
              <a:avLst/>
              <a:gdLst>
                <a:gd name="T0" fmla="*/ 136 w 182"/>
                <a:gd name="T1" fmla="*/ 32 h 103"/>
                <a:gd name="T2" fmla="*/ 133 w 182"/>
                <a:gd name="T3" fmla="*/ 26 h 103"/>
                <a:gd name="T4" fmla="*/ 131 w 182"/>
                <a:gd name="T5" fmla="*/ 20 h 103"/>
                <a:gd name="T6" fmla="*/ 136 w 182"/>
                <a:gd name="T7" fmla="*/ 12 h 103"/>
                <a:gd name="T8" fmla="*/ 125 w 182"/>
                <a:gd name="T9" fmla="*/ 2 h 103"/>
                <a:gd name="T10" fmla="*/ 124 w 182"/>
                <a:gd name="T11" fmla="*/ 0 h 103"/>
                <a:gd name="T12" fmla="*/ 122 w 182"/>
                <a:gd name="T13" fmla="*/ 1 h 103"/>
                <a:gd name="T14" fmla="*/ 112 w 182"/>
                <a:gd name="T15" fmla="*/ 3 h 103"/>
                <a:gd name="T16" fmla="*/ 113 w 182"/>
                <a:gd name="T17" fmla="*/ 5 h 103"/>
                <a:gd name="T18" fmla="*/ 123 w 182"/>
                <a:gd name="T19" fmla="*/ 5 h 103"/>
                <a:gd name="T20" fmla="*/ 124 w 182"/>
                <a:gd name="T21" fmla="*/ 5 h 103"/>
                <a:gd name="T22" fmla="*/ 125 w 182"/>
                <a:gd name="T23" fmla="*/ 5 h 103"/>
                <a:gd name="T24" fmla="*/ 128 w 182"/>
                <a:gd name="T25" fmla="*/ 22 h 103"/>
                <a:gd name="T26" fmla="*/ 130 w 182"/>
                <a:gd name="T27" fmla="*/ 27 h 103"/>
                <a:gd name="T28" fmla="*/ 68 w 182"/>
                <a:gd name="T29" fmla="*/ 29 h 103"/>
                <a:gd name="T30" fmla="*/ 83 w 182"/>
                <a:gd name="T31" fmla="*/ 22 h 103"/>
                <a:gd name="T32" fmla="*/ 52 w 182"/>
                <a:gd name="T33" fmla="*/ 19 h 103"/>
                <a:gd name="T34" fmla="*/ 65 w 182"/>
                <a:gd name="T35" fmla="*/ 30 h 103"/>
                <a:gd name="T36" fmla="*/ 64 w 182"/>
                <a:gd name="T37" fmla="*/ 31 h 103"/>
                <a:gd name="T38" fmla="*/ 66 w 182"/>
                <a:gd name="T39" fmla="*/ 41 h 103"/>
                <a:gd name="T40" fmla="*/ 54 w 182"/>
                <a:gd name="T41" fmla="*/ 29 h 103"/>
                <a:gd name="T42" fmla="*/ 16 w 182"/>
                <a:gd name="T43" fmla="*/ 31 h 103"/>
                <a:gd name="T44" fmla="*/ 54 w 182"/>
                <a:gd name="T45" fmla="*/ 31 h 103"/>
                <a:gd name="T46" fmla="*/ 62 w 182"/>
                <a:gd name="T47" fmla="*/ 44 h 103"/>
                <a:gd name="T48" fmla="*/ 0 w 182"/>
                <a:gd name="T49" fmla="*/ 68 h 103"/>
                <a:gd name="T50" fmla="*/ 68 w 182"/>
                <a:gd name="T51" fmla="*/ 81 h 103"/>
                <a:gd name="T52" fmla="*/ 71 w 182"/>
                <a:gd name="T53" fmla="*/ 85 h 103"/>
                <a:gd name="T54" fmla="*/ 79 w 182"/>
                <a:gd name="T55" fmla="*/ 91 h 103"/>
                <a:gd name="T56" fmla="*/ 77 w 182"/>
                <a:gd name="T57" fmla="*/ 83 h 103"/>
                <a:gd name="T58" fmla="*/ 85 w 182"/>
                <a:gd name="T59" fmla="*/ 85 h 103"/>
                <a:gd name="T60" fmla="*/ 85 w 182"/>
                <a:gd name="T61" fmla="*/ 85 h 103"/>
                <a:gd name="T62" fmla="*/ 97 w 182"/>
                <a:gd name="T63" fmla="*/ 73 h 103"/>
                <a:gd name="T64" fmla="*/ 130 w 182"/>
                <a:gd name="T65" fmla="*/ 32 h 103"/>
                <a:gd name="T66" fmla="*/ 133 w 182"/>
                <a:gd name="T67" fmla="*/ 33 h 103"/>
                <a:gd name="T68" fmla="*/ 147 w 182"/>
                <a:gd name="T69" fmla="*/ 101 h 103"/>
                <a:gd name="T70" fmla="*/ 146 w 182"/>
                <a:gd name="T71" fmla="*/ 30 h 103"/>
                <a:gd name="T72" fmla="*/ 67 w 182"/>
                <a:gd name="T73" fmla="*/ 44 h 103"/>
                <a:gd name="T74" fmla="*/ 68 w 182"/>
                <a:gd name="T75" fmla="*/ 43 h 103"/>
                <a:gd name="T76" fmla="*/ 74 w 182"/>
                <a:gd name="T77" fmla="*/ 62 h 103"/>
                <a:gd name="T78" fmla="*/ 64 w 182"/>
                <a:gd name="T79" fmla="*/ 47 h 103"/>
                <a:gd name="T80" fmla="*/ 36 w 182"/>
                <a:gd name="T81" fmla="*/ 97 h 103"/>
                <a:gd name="T82" fmla="*/ 35 w 182"/>
                <a:gd name="T83" fmla="*/ 38 h 103"/>
                <a:gd name="T84" fmla="*/ 42 w 182"/>
                <a:gd name="T85" fmla="*/ 62 h 103"/>
                <a:gd name="T86" fmla="*/ 37 w 182"/>
                <a:gd name="T87" fmla="*/ 62 h 103"/>
                <a:gd name="T88" fmla="*/ 37 w 182"/>
                <a:gd name="T89" fmla="*/ 75 h 103"/>
                <a:gd name="T90" fmla="*/ 62 w 182"/>
                <a:gd name="T91" fmla="*/ 80 h 103"/>
                <a:gd name="T92" fmla="*/ 65 w 182"/>
                <a:gd name="T93" fmla="*/ 62 h 103"/>
                <a:gd name="T94" fmla="*/ 60 w 182"/>
                <a:gd name="T95" fmla="*/ 50 h 103"/>
                <a:gd name="T96" fmla="*/ 92 w 182"/>
                <a:gd name="T97" fmla="*/ 63 h 103"/>
                <a:gd name="T98" fmla="*/ 84 w 182"/>
                <a:gd name="T99" fmla="*/ 61 h 103"/>
                <a:gd name="T100" fmla="*/ 69 w 182"/>
                <a:gd name="T101" fmla="*/ 33 h 103"/>
                <a:gd name="T102" fmla="*/ 92 w 182"/>
                <a:gd name="T103" fmla="*/ 63 h 103"/>
                <a:gd name="T104" fmla="*/ 117 w 182"/>
                <a:gd name="T105" fmla="*/ 66 h 103"/>
                <a:gd name="T106" fmla="*/ 143 w 182"/>
                <a:gd name="T107" fmla="*/ 62 h 103"/>
                <a:gd name="T108" fmla="*/ 147 w 182"/>
                <a:gd name="T109" fmla="*/ 71 h 103"/>
                <a:gd name="T110" fmla="*/ 147 w 182"/>
                <a:gd name="T111" fmla="*/ 61 h 103"/>
                <a:gd name="T112" fmla="*/ 138 w 182"/>
                <a:gd name="T113" fmla="*/ 37 h 103"/>
                <a:gd name="T114" fmla="*/ 177 w 182"/>
                <a:gd name="T115" fmla="*/ 6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" h="103">
                  <a:moveTo>
                    <a:pt x="146" y="30"/>
                  </a:moveTo>
                  <a:cubicBezTo>
                    <a:pt x="143" y="30"/>
                    <a:pt x="139" y="31"/>
                    <a:pt x="136" y="32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4" y="27"/>
                    <a:pt x="134" y="26"/>
                    <a:pt x="133" y="26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0" y="17"/>
                    <a:pt x="133" y="15"/>
                    <a:pt x="133" y="15"/>
                  </a:cubicBezTo>
                  <a:cubicBezTo>
                    <a:pt x="135" y="16"/>
                    <a:pt x="137" y="15"/>
                    <a:pt x="136" y="12"/>
                  </a:cubicBezTo>
                  <a:cubicBezTo>
                    <a:pt x="136" y="12"/>
                    <a:pt x="136" y="11"/>
                    <a:pt x="135" y="11"/>
                  </a:cubicBezTo>
                  <a:cubicBezTo>
                    <a:pt x="132" y="4"/>
                    <a:pt x="127" y="2"/>
                    <a:pt x="125" y="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3" y="0"/>
                    <a:pt x="122" y="0"/>
                    <a:pt x="122" y="1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11" y="3"/>
                    <a:pt x="110" y="3"/>
                    <a:pt x="110" y="4"/>
                  </a:cubicBezTo>
                  <a:cubicBezTo>
                    <a:pt x="110" y="5"/>
                    <a:pt x="111" y="5"/>
                    <a:pt x="11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5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9" y="6"/>
                    <a:pt x="131" y="8"/>
                    <a:pt x="132" y="11"/>
                  </a:cubicBezTo>
                  <a:cubicBezTo>
                    <a:pt x="125" y="14"/>
                    <a:pt x="128" y="22"/>
                    <a:pt x="128" y="2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30" y="27"/>
                    <a:pt x="130" y="27"/>
                    <a:pt x="130" y="27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29"/>
                    <a:pt x="70" y="28"/>
                    <a:pt x="72" y="26"/>
                  </a:cubicBezTo>
                  <a:cubicBezTo>
                    <a:pt x="75" y="22"/>
                    <a:pt x="82" y="25"/>
                    <a:pt x="83" y="22"/>
                  </a:cubicBezTo>
                  <a:cubicBezTo>
                    <a:pt x="85" y="18"/>
                    <a:pt x="80" y="18"/>
                    <a:pt x="69" y="19"/>
                  </a:cubicBezTo>
                  <a:cubicBezTo>
                    <a:pt x="59" y="19"/>
                    <a:pt x="55" y="15"/>
                    <a:pt x="52" y="19"/>
                  </a:cubicBezTo>
                  <a:cubicBezTo>
                    <a:pt x="50" y="23"/>
                    <a:pt x="56" y="30"/>
                    <a:pt x="64" y="29"/>
                  </a:cubicBezTo>
                  <a:cubicBezTo>
                    <a:pt x="64" y="29"/>
                    <a:pt x="64" y="30"/>
                    <a:pt x="65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4" y="30"/>
                    <a:pt x="64" y="31"/>
                    <a:pt x="64" y="3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29"/>
                    <a:pt x="54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16" y="31"/>
                    <a:pt x="16" y="32"/>
                    <a:pt x="16" y="32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55" y="37"/>
                    <a:pt x="46" y="32"/>
                    <a:pt x="35" y="32"/>
                  </a:cubicBezTo>
                  <a:cubicBezTo>
                    <a:pt x="15" y="33"/>
                    <a:pt x="0" y="49"/>
                    <a:pt x="0" y="68"/>
                  </a:cubicBezTo>
                  <a:cubicBezTo>
                    <a:pt x="1" y="88"/>
                    <a:pt x="17" y="103"/>
                    <a:pt x="36" y="103"/>
                  </a:cubicBezTo>
                  <a:cubicBezTo>
                    <a:pt x="50" y="102"/>
                    <a:pt x="62" y="94"/>
                    <a:pt x="68" y="81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0" y="83"/>
                    <a:pt x="70" y="84"/>
                    <a:pt x="71" y="85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2"/>
                    <a:pt x="79" y="91"/>
                  </a:cubicBezTo>
                  <a:cubicBezTo>
                    <a:pt x="81" y="90"/>
                    <a:pt x="81" y="88"/>
                    <a:pt x="80" y="87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2" y="85"/>
                    <a:pt x="84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6" y="85"/>
                  </a:cubicBezTo>
                  <a:cubicBezTo>
                    <a:pt x="92" y="85"/>
                    <a:pt x="97" y="79"/>
                    <a:pt x="97" y="73"/>
                  </a:cubicBezTo>
                  <a:cubicBezTo>
                    <a:pt x="97" y="70"/>
                    <a:pt x="96" y="68"/>
                    <a:pt x="95" y="66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20" y="39"/>
                    <a:pt x="111" y="52"/>
                    <a:pt x="112" y="66"/>
                  </a:cubicBezTo>
                  <a:cubicBezTo>
                    <a:pt x="112" y="86"/>
                    <a:pt x="128" y="101"/>
                    <a:pt x="147" y="101"/>
                  </a:cubicBezTo>
                  <a:cubicBezTo>
                    <a:pt x="167" y="100"/>
                    <a:pt x="182" y="84"/>
                    <a:pt x="182" y="65"/>
                  </a:cubicBezTo>
                  <a:cubicBezTo>
                    <a:pt x="182" y="45"/>
                    <a:pt x="166" y="30"/>
                    <a:pt x="146" y="30"/>
                  </a:cubicBezTo>
                  <a:close/>
                  <a:moveTo>
                    <a:pt x="67" y="44"/>
                  </a:move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8" y="44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9" y="56"/>
                    <a:pt x="67" y="51"/>
                    <a:pt x="64" y="47"/>
                  </a:cubicBezTo>
                  <a:lnTo>
                    <a:pt x="67" y="44"/>
                  </a:lnTo>
                  <a:close/>
                  <a:moveTo>
                    <a:pt x="36" y="97"/>
                  </a:moveTo>
                  <a:cubicBezTo>
                    <a:pt x="19" y="98"/>
                    <a:pt x="6" y="84"/>
                    <a:pt x="6" y="68"/>
                  </a:cubicBezTo>
                  <a:cubicBezTo>
                    <a:pt x="5" y="52"/>
                    <a:pt x="18" y="38"/>
                    <a:pt x="35" y="38"/>
                  </a:cubicBezTo>
                  <a:cubicBezTo>
                    <a:pt x="44" y="38"/>
                    <a:pt x="52" y="42"/>
                    <a:pt x="58" y="4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4" y="62"/>
                    <a:pt x="31" y="65"/>
                    <a:pt x="31" y="68"/>
                  </a:cubicBezTo>
                  <a:cubicBezTo>
                    <a:pt x="31" y="72"/>
                    <a:pt x="34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58" y="90"/>
                    <a:pt x="48" y="97"/>
                    <a:pt x="36" y="97"/>
                  </a:cubicBezTo>
                  <a:close/>
                  <a:moveTo>
                    <a:pt x="65" y="62"/>
                  </a:moveTo>
                  <a:cubicBezTo>
                    <a:pt x="47" y="62"/>
                    <a:pt x="47" y="62"/>
                    <a:pt x="47" y="6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2" y="54"/>
                    <a:pt x="64" y="58"/>
                    <a:pt x="65" y="62"/>
                  </a:cubicBezTo>
                  <a:close/>
                  <a:moveTo>
                    <a:pt x="92" y="63"/>
                  </a:moveTo>
                  <a:cubicBezTo>
                    <a:pt x="90" y="62"/>
                    <a:pt x="88" y="61"/>
                    <a:pt x="85" y="61"/>
                  </a:cubicBezTo>
                  <a:cubicBezTo>
                    <a:pt x="85" y="61"/>
                    <a:pt x="84" y="61"/>
                    <a:pt x="84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124" y="32"/>
                    <a:pt x="124" y="32"/>
                    <a:pt x="124" y="32"/>
                  </a:cubicBezTo>
                  <a:lnTo>
                    <a:pt x="92" y="63"/>
                  </a:lnTo>
                  <a:close/>
                  <a:moveTo>
                    <a:pt x="147" y="95"/>
                  </a:moveTo>
                  <a:cubicBezTo>
                    <a:pt x="131" y="96"/>
                    <a:pt x="117" y="83"/>
                    <a:pt x="117" y="66"/>
                  </a:cubicBezTo>
                  <a:cubicBezTo>
                    <a:pt x="117" y="54"/>
                    <a:pt x="124" y="43"/>
                    <a:pt x="134" y="38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2" y="63"/>
                    <a:pt x="142" y="65"/>
                    <a:pt x="142" y="66"/>
                  </a:cubicBezTo>
                  <a:cubicBezTo>
                    <a:pt x="142" y="69"/>
                    <a:pt x="144" y="71"/>
                    <a:pt x="147" y="71"/>
                  </a:cubicBezTo>
                  <a:cubicBezTo>
                    <a:pt x="150" y="71"/>
                    <a:pt x="152" y="69"/>
                    <a:pt x="152" y="66"/>
                  </a:cubicBezTo>
                  <a:cubicBezTo>
                    <a:pt x="152" y="63"/>
                    <a:pt x="150" y="61"/>
                    <a:pt x="147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38" y="37"/>
                    <a:pt x="138" y="37"/>
                    <a:pt x="138" y="37"/>
                  </a:cubicBezTo>
                  <a:cubicBezTo>
                    <a:pt x="140" y="36"/>
                    <a:pt x="143" y="36"/>
                    <a:pt x="146" y="36"/>
                  </a:cubicBezTo>
                  <a:cubicBezTo>
                    <a:pt x="163" y="35"/>
                    <a:pt x="176" y="49"/>
                    <a:pt x="177" y="65"/>
                  </a:cubicBezTo>
                  <a:cubicBezTo>
                    <a:pt x="177" y="81"/>
                    <a:pt x="164" y="95"/>
                    <a:pt x="147" y="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55FA294-7082-9447-BFB1-B29652F92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787" y="2438399"/>
              <a:ext cx="3151188" cy="3295110"/>
            </a:xfrm>
            <a:custGeom>
              <a:avLst/>
              <a:gdLst>
                <a:gd name="connsiteX0" fmla="*/ 394514 w 3151188"/>
                <a:gd name="connsiteY0" fmla="*/ 1627780 h 3295110"/>
                <a:gd name="connsiteX1" fmla="*/ 357034 w 3151188"/>
                <a:gd name="connsiteY1" fmla="*/ 1631950 h 3295110"/>
                <a:gd name="connsiteX2" fmla="*/ 336188 w 3151188"/>
                <a:gd name="connsiteY2" fmla="*/ 1629407 h 3295110"/>
                <a:gd name="connsiteX3" fmla="*/ 398894 w 3151188"/>
                <a:gd name="connsiteY3" fmla="*/ 1692083 h 3295110"/>
                <a:gd name="connsiteX4" fmla="*/ 394649 w 3151188"/>
                <a:gd name="connsiteY4" fmla="*/ 1638124 h 3295110"/>
                <a:gd name="connsiteX5" fmla="*/ 857387 w 3151188"/>
                <a:gd name="connsiteY5" fmla="*/ 1207510 h 3295110"/>
                <a:gd name="connsiteX6" fmla="*/ 857387 w 3151188"/>
                <a:gd name="connsiteY6" fmla="*/ 1229077 h 3295110"/>
                <a:gd name="connsiteX7" fmla="*/ 857387 w 3151188"/>
                <a:gd name="connsiteY7" fmla="*/ 1241820 h 3295110"/>
                <a:gd name="connsiteX8" fmla="*/ 853142 w 3151188"/>
                <a:gd name="connsiteY8" fmla="*/ 1246068 h 3295110"/>
                <a:gd name="connsiteX9" fmla="*/ 853142 w 3151188"/>
                <a:gd name="connsiteY9" fmla="*/ 1258811 h 3295110"/>
                <a:gd name="connsiteX10" fmla="*/ 853142 w 3151188"/>
                <a:gd name="connsiteY10" fmla="*/ 1263059 h 3295110"/>
                <a:gd name="connsiteX11" fmla="*/ 853142 w 3151188"/>
                <a:gd name="connsiteY11" fmla="*/ 1271555 h 3295110"/>
                <a:gd name="connsiteX12" fmla="*/ 853142 w 3151188"/>
                <a:gd name="connsiteY12" fmla="*/ 1275802 h 3295110"/>
                <a:gd name="connsiteX13" fmla="*/ 853142 w 3151188"/>
                <a:gd name="connsiteY13" fmla="*/ 1288546 h 3295110"/>
                <a:gd name="connsiteX14" fmla="*/ 853142 w 3151188"/>
                <a:gd name="connsiteY14" fmla="*/ 1292793 h 3295110"/>
                <a:gd name="connsiteX15" fmla="*/ 853142 w 3151188"/>
                <a:gd name="connsiteY15" fmla="*/ 1301289 h 3295110"/>
                <a:gd name="connsiteX16" fmla="*/ 853142 w 3151188"/>
                <a:gd name="connsiteY16" fmla="*/ 1309784 h 3295110"/>
                <a:gd name="connsiteX17" fmla="*/ 853142 w 3151188"/>
                <a:gd name="connsiteY17" fmla="*/ 1314032 h 3295110"/>
                <a:gd name="connsiteX18" fmla="*/ 848897 w 3151188"/>
                <a:gd name="connsiteY18" fmla="*/ 1322528 h 3295110"/>
                <a:gd name="connsiteX19" fmla="*/ 848897 w 3151188"/>
                <a:gd name="connsiteY19" fmla="*/ 1326776 h 3295110"/>
                <a:gd name="connsiteX20" fmla="*/ 848897 w 3151188"/>
                <a:gd name="connsiteY20" fmla="*/ 1335271 h 3295110"/>
                <a:gd name="connsiteX21" fmla="*/ 848897 w 3151188"/>
                <a:gd name="connsiteY21" fmla="*/ 1339519 h 3295110"/>
                <a:gd name="connsiteX22" fmla="*/ 848897 w 3151188"/>
                <a:gd name="connsiteY22" fmla="*/ 1352262 h 3295110"/>
                <a:gd name="connsiteX23" fmla="*/ 848897 w 3151188"/>
                <a:gd name="connsiteY23" fmla="*/ 1356510 h 3295110"/>
                <a:gd name="connsiteX24" fmla="*/ 844652 w 3151188"/>
                <a:gd name="connsiteY24" fmla="*/ 1360758 h 3295110"/>
                <a:gd name="connsiteX25" fmla="*/ 844652 w 3151188"/>
                <a:gd name="connsiteY25" fmla="*/ 1365005 h 3295110"/>
                <a:gd name="connsiteX26" fmla="*/ 844652 w 3151188"/>
                <a:gd name="connsiteY26" fmla="*/ 1373501 h 3295110"/>
                <a:gd name="connsiteX27" fmla="*/ 844652 w 3151188"/>
                <a:gd name="connsiteY27" fmla="*/ 1377749 h 3295110"/>
                <a:gd name="connsiteX28" fmla="*/ 844652 w 3151188"/>
                <a:gd name="connsiteY28" fmla="*/ 1381997 h 3295110"/>
                <a:gd name="connsiteX29" fmla="*/ 844652 w 3151188"/>
                <a:gd name="connsiteY29" fmla="*/ 1386244 h 3295110"/>
                <a:gd name="connsiteX30" fmla="*/ 840406 w 3151188"/>
                <a:gd name="connsiteY30" fmla="*/ 1407483 h 3295110"/>
                <a:gd name="connsiteX31" fmla="*/ 840406 w 3151188"/>
                <a:gd name="connsiteY31" fmla="*/ 1411731 h 3295110"/>
                <a:gd name="connsiteX32" fmla="*/ 840406 w 3151188"/>
                <a:gd name="connsiteY32" fmla="*/ 1415979 h 3295110"/>
                <a:gd name="connsiteX33" fmla="*/ 840406 w 3151188"/>
                <a:gd name="connsiteY33" fmla="*/ 1420226 h 3295110"/>
                <a:gd name="connsiteX34" fmla="*/ 836161 w 3151188"/>
                <a:gd name="connsiteY34" fmla="*/ 1432970 h 3295110"/>
                <a:gd name="connsiteX35" fmla="*/ 836161 w 3151188"/>
                <a:gd name="connsiteY35" fmla="*/ 1437217 h 3295110"/>
                <a:gd name="connsiteX36" fmla="*/ 836161 w 3151188"/>
                <a:gd name="connsiteY36" fmla="*/ 1441465 h 3295110"/>
                <a:gd name="connsiteX37" fmla="*/ 844652 w 3151188"/>
                <a:gd name="connsiteY37" fmla="*/ 1437217 h 3295110"/>
                <a:gd name="connsiteX38" fmla="*/ 844652 w 3151188"/>
                <a:gd name="connsiteY38" fmla="*/ 1432970 h 3295110"/>
                <a:gd name="connsiteX39" fmla="*/ 857387 w 3151188"/>
                <a:gd name="connsiteY39" fmla="*/ 1415979 h 3295110"/>
                <a:gd name="connsiteX40" fmla="*/ 870123 w 3151188"/>
                <a:gd name="connsiteY40" fmla="*/ 1394740 h 3295110"/>
                <a:gd name="connsiteX41" fmla="*/ 904086 w 3151188"/>
                <a:gd name="connsiteY41" fmla="*/ 1343767 h 3295110"/>
                <a:gd name="connsiteX42" fmla="*/ 916822 w 3151188"/>
                <a:gd name="connsiteY42" fmla="*/ 1314032 h 3295110"/>
                <a:gd name="connsiteX43" fmla="*/ 916822 w 3151188"/>
                <a:gd name="connsiteY43" fmla="*/ 1309784 h 3295110"/>
                <a:gd name="connsiteX44" fmla="*/ 925312 w 3151188"/>
                <a:gd name="connsiteY44" fmla="*/ 1297041 h 3295110"/>
                <a:gd name="connsiteX45" fmla="*/ 929558 w 3151188"/>
                <a:gd name="connsiteY45" fmla="*/ 1284298 h 3295110"/>
                <a:gd name="connsiteX46" fmla="*/ 933803 w 3151188"/>
                <a:gd name="connsiteY46" fmla="*/ 1275802 h 3295110"/>
                <a:gd name="connsiteX47" fmla="*/ 933803 w 3151188"/>
                <a:gd name="connsiteY47" fmla="*/ 1271555 h 3295110"/>
                <a:gd name="connsiteX48" fmla="*/ 960093 w 3151188"/>
                <a:gd name="connsiteY48" fmla="*/ 1212368 h 3295110"/>
                <a:gd name="connsiteX49" fmla="*/ 925729 w 3151188"/>
                <a:gd name="connsiteY49" fmla="*/ 1216025 h 3295110"/>
                <a:gd name="connsiteX50" fmla="*/ 912990 w 3151188"/>
                <a:gd name="connsiteY50" fmla="*/ 0 h 3295110"/>
                <a:gd name="connsiteX51" fmla="*/ 1155038 w 3151188"/>
                <a:gd name="connsiteY51" fmla="*/ 161570 h 3295110"/>
                <a:gd name="connsiteX52" fmla="*/ 1167778 w 3151188"/>
                <a:gd name="connsiteY52" fmla="*/ 157318 h 3295110"/>
                <a:gd name="connsiteX53" fmla="*/ 1337636 w 3151188"/>
                <a:gd name="connsiteY53" fmla="*/ 327391 h 3295110"/>
                <a:gd name="connsiteX54" fmla="*/ 1333390 w 3151188"/>
                <a:gd name="connsiteY54" fmla="*/ 365658 h 3295110"/>
                <a:gd name="connsiteX55" fmla="*/ 1499002 w 3151188"/>
                <a:gd name="connsiteY55" fmla="*/ 497465 h 3295110"/>
                <a:gd name="connsiteX56" fmla="*/ 1537220 w 3151188"/>
                <a:gd name="connsiteY56" fmla="*/ 493213 h 3295110"/>
                <a:gd name="connsiteX57" fmla="*/ 1673107 w 3151188"/>
                <a:gd name="connsiteY57" fmla="*/ 629272 h 3295110"/>
                <a:gd name="connsiteX58" fmla="*/ 1668861 w 3151188"/>
                <a:gd name="connsiteY58" fmla="*/ 671790 h 3295110"/>
                <a:gd name="connsiteX59" fmla="*/ 1711325 w 3151188"/>
                <a:gd name="connsiteY59" fmla="*/ 820604 h 3295110"/>
                <a:gd name="connsiteX60" fmla="*/ 1448044 w 3151188"/>
                <a:gd name="connsiteY60" fmla="*/ 1088470 h 3295110"/>
                <a:gd name="connsiteX61" fmla="*/ 1303665 w 3151188"/>
                <a:gd name="connsiteY61" fmla="*/ 1050204 h 3295110"/>
                <a:gd name="connsiteX62" fmla="*/ 1135399 w 3151188"/>
                <a:gd name="connsiteY62" fmla="*/ 1171381 h 3295110"/>
                <a:gd name="connsiteX63" fmla="*/ 1055835 w 3151188"/>
                <a:gd name="connsiteY63" fmla="*/ 1197430 h 3295110"/>
                <a:gd name="connsiteX64" fmla="*/ 1004912 w 3151188"/>
                <a:gd name="connsiteY64" fmla="*/ 1300758 h 3295110"/>
                <a:gd name="connsiteX65" fmla="*/ 882859 w 3151188"/>
                <a:gd name="connsiteY65" fmla="*/ 1547659 h 3295110"/>
                <a:gd name="connsiteX66" fmla="*/ 1067928 w 3151188"/>
                <a:gd name="connsiteY66" fmla="*/ 1486133 h 3295110"/>
                <a:gd name="connsiteX67" fmla="*/ 1093858 w 3151188"/>
                <a:gd name="connsiteY67" fmla="*/ 1470920 h 3295110"/>
                <a:gd name="connsiteX68" fmla="*/ 1090940 w 3151188"/>
                <a:gd name="connsiteY68" fmla="*/ 1471406 h 3295110"/>
                <a:gd name="connsiteX69" fmla="*/ 1027113 w 3151188"/>
                <a:gd name="connsiteY69" fmla="*/ 1407561 h 3295110"/>
                <a:gd name="connsiteX70" fmla="*/ 1082430 w 3151188"/>
                <a:gd name="connsiteY70" fmla="*/ 1343716 h 3295110"/>
                <a:gd name="connsiteX71" fmla="*/ 1129237 w 3151188"/>
                <a:gd name="connsiteY71" fmla="*/ 1305408 h 3295110"/>
                <a:gd name="connsiteX72" fmla="*/ 1146257 w 3151188"/>
                <a:gd name="connsiteY72" fmla="*/ 1309665 h 3295110"/>
                <a:gd name="connsiteX73" fmla="*/ 1180299 w 3151188"/>
                <a:gd name="connsiteY73" fmla="*/ 1275614 h 3295110"/>
                <a:gd name="connsiteX74" fmla="*/ 1248381 w 3151188"/>
                <a:gd name="connsiteY74" fmla="*/ 1216025 h 3295110"/>
                <a:gd name="connsiteX75" fmla="*/ 1307953 w 3151188"/>
                <a:gd name="connsiteY75" fmla="*/ 1254332 h 3295110"/>
                <a:gd name="connsiteX76" fmla="*/ 1350505 w 3151188"/>
                <a:gd name="connsiteY76" fmla="*/ 1292639 h 3295110"/>
                <a:gd name="connsiteX77" fmla="*/ 1350505 w 3151188"/>
                <a:gd name="connsiteY77" fmla="*/ 1305408 h 3295110"/>
                <a:gd name="connsiteX78" fmla="*/ 1388801 w 3151188"/>
                <a:gd name="connsiteY78" fmla="*/ 1335203 h 3295110"/>
                <a:gd name="connsiteX79" fmla="*/ 1397312 w 3151188"/>
                <a:gd name="connsiteY79" fmla="*/ 1335203 h 3295110"/>
                <a:gd name="connsiteX80" fmla="*/ 1431353 w 3151188"/>
                <a:gd name="connsiteY80" fmla="*/ 1369254 h 3295110"/>
                <a:gd name="connsiteX81" fmla="*/ 1431353 w 3151188"/>
                <a:gd name="connsiteY81" fmla="*/ 1377766 h 3295110"/>
                <a:gd name="connsiteX82" fmla="*/ 1439863 w 3151188"/>
                <a:gd name="connsiteY82" fmla="*/ 1416073 h 3295110"/>
                <a:gd name="connsiteX83" fmla="*/ 1376036 w 3151188"/>
                <a:gd name="connsiteY83" fmla="*/ 1479919 h 3295110"/>
                <a:gd name="connsiteX84" fmla="*/ 1341995 w 3151188"/>
                <a:gd name="connsiteY84" fmla="*/ 1471406 h 3295110"/>
                <a:gd name="connsiteX85" fmla="*/ 1248381 w 3151188"/>
                <a:gd name="connsiteY85" fmla="*/ 1509713 h 3295110"/>
                <a:gd name="connsiteX86" fmla="*/ 1193064 w 3151188"/>
                <a:gd name="connsiteY86" fmla="*/ 1496944 h 3295110"/>
                <a:gd name="connsiteX87" fmla="*/ 1167533 w 3151188"/>
                <a:gd name="connsiteY87" fmla="*/ 1505457 h 3295110"/>
                <a:gd name="connsiteX88" fmla="*/ 1134024 w 3151188"/>
                <a:gd name="connsiteY88" fmla="*/ 1494284 h 3295110"/>
                <a:gd name="connsiteX89" fmla="*/ 1120959 w 3151188"/>
                <a:gd name="connsiteY89" fmla="*/ 1474087 h 3295110"/>
                <a:gd name="connsiteX90" fmla="*/ 1042058 w 3151188"/>
                <a:gd name="connsiteY90" fmla="*/ 1520580 h 3295110"/>
                <a:gd name="connsiteX91" fmla="*/ 887105 w 3151188"/>
                <a:gd name="connsiteY91" fmla="*/ 1577394 h 3295110"/>
                <a:gd name="connsiteX92" fmla="*/ 865878 w 3151188"/>
                <a:gd name="connsiteY92" fmla="*/ 1581642 h 3295110"/>
                <a:gd name="connsiteX93" fmla="*/ 810689 w 3151188"/>
                <a:gd name="connsiteY93" fmla="*/ 1819517 h 3295110"/>
                <a:gd name="connsiteX94" fmla="*/ 908596 w 3151188"/>
                <a:gd name="connsiteY94" fmla="*/ 2323673 h 3295110"/>
                <a:gd name="connsiteX95" fmla="*/ 920111 w 3151188"/>
                <a:gd name="connsiteY95" fmla="*/ 2350624 h 3295110"/>
                <a:gd name="connsiteX96" fmla="*/ 930596 w 3151188"/>
                <a:gd name="connsiteY96" fmla="*/ 2349833 h 3295110"/>
                <a:gd name="connsiteX97" fmla="*/ 1673624 w 3151188"/>
                <a:gd name="connsiteY97" fmla="*/ 1980105 h 3295110"/>
                <a:gd name="connsiteX98" fmla="*/ 2603470 w 3151188"/>
                <a:gd name="connsiteY98" fmla="*/ 2252089 h 3295110"/>
                <a:gd name="connsiteX99" fmla="*/ 2955878 w 3151188"/>
                <a:gd name="connsiteY99" fmla="*/ 2528322 h 3295110"/>
                <a:gd name="connsiteX100" fmla="*/ 3079008 w 3151188"/>
                <a:gd name="connsiteY100" fmla="*/ 2592068 h 3295110"/>
                <a:gd name="connsiteX101" fmla="*/ 3151188 w 3151188"/>
                <a:gd name="connsiteY101" fmla="*/ 2617567 h 3295110"/>
                <a:gd name="connsiteX102" fmla="*/ 2981353 w 3151188"/>
                <a:gd name="connsiteY102" fmla="*/ 2672813 h 3295110"/>
                <a:gd name="connsiteX103" fmla="*/ 2696880 w 3151188"/>
                <a:gd name="connsiteY103" fmla="*/ 2885300 h 3295110"/>
                <a:gd name="connsiteX104" fmla="*/ 2658667 w 3151188"/>
                <a:gd name="connsiteY104" fmla="*/ 2919298 h 3295110"/>
                <a:gd name="connsiteX105" fmla="*/ 1253283 w 3151188"/>
                <a:gd name="connsiteY105" fmla="*/ 3174283 h 3295110"/>
                <a:gd name="connsiteX106" fmla="*/ 463550 w 3151188"/>
                <a:gd name="connsiteY106" fmla="*/ 2133096 h 3295110"/>
                <a:gd name="connsiteX107" fmla="*/ 599683 w 3151188"/>
                <a:gd name="connsiteY107" fmla="*/ 2276525 h 3295110"/>
                <a:gd name="connsiteX108" fmla="*/ 631589 w 3151188"/>
                <a:gd name="connsiteY108" fmla="*/ 2295023 h 3295110"/>
                <a:gd name="connsiteX109" fmla="*/ 630263 w 3151188"/>
                <a:gd name="connsiteY109" fmla="*/ 2245886 h 3295110"/>
                <a:gd name="connsiteX110" fmla="*/ 649367 w 3151188"/>
                <a:gd name="connsiteY110" fmla="*/ 1912967 h 3295110"/>
                <a:gd name="connsiteX111" fmla="*/ 547480 w 3151188"/>
                <a:gd name="connsiteY111" fmla="*/ 1836508 h 3295110"/>
                <a:gd name="connsiteX112" fmla="*/ 496536 w 3151188"/>
                <a:gd name="connsiteY112" fmla="*/ 1802525 h 3295110"/>
                <a:gd name="connsiteX113" fmla="*/ 344236 w 3151188"/>
                <a:gd name="connsiteY113" fmla="*/ 1671907 h 3295110"/>
                <a:gd name="connsiteX114" fmla="*/ 305699 w 3151188"/>
                <a:gd name="connsiteY114" fmla="*/ 1624810 h 3295110"/>
                <a:gd name="connsiteX115" fmla="*/ 267776 w 3151188"/>
                <a:gd name="connsiteY115" fmla="*/ 1610735 h 3295110"/>
                <a:gd name="connsiteX116" fmla="*/ 225271 w 3151188"/>
                <a:gd name="connsiteY116" fmla="*/ 1623464 h 3295110"/>
                <a:gd name="connsiteX117" fmla="*/ 144514 w 3151188"/>
                <a:gd name="connsiteY117" fmla="*/ 1564063 h 3295110"/>
                <a:gd name="connsiteX118" fmla="*/ 102010 w 3151188"/>
                <a:gd name="connsiteY118" fmla="*/ 1572549 h 3295110"/>
                <a:gd name="connsiteX119" fmla="*/ 0 w 3151188"/>
                <a:gd name="connsiteY119" fmla="*/ 1470718 h 3295110"/>
                <a:gd name="connsiteX120" fmla="*/ 93509 w 3151188"/>
                <a:gd name="connsiteY120" fmla="*/ 1368887 h 3295110"/>
                <a:gd name="connsiteX121" fmla="*/ 165766 w 3151188"/>
                <a:gd name="connsiteY121" fmla="*/ 1309486 h 3295110"/>
                <a:gd name="connsiteX122" fmla="*/ 191268 w 3151188"/>
                <a:gd name="connsiteY122" fmla="*/ 1313729 h 3295110"/>
                <a:gd name="connsiteX123" fmla="*/ 246524 w 3151188"/>
                <a:gd name="connsiteY123" fmla="*/ 1262813 h 3295110"/>
                <a:gd name="connsiteX124" fmla="*/ 352784 w 3151188"/>
                <a:gd name="connsiteY124" fmla="*/ 1165225 h 3295110"/>
                <a:gd name="connsiteX125" fmla="*/ 446293 w 3151188"/>
                <a:gd name="connsiteY125" fmla="*/ 1228869 h 3295110"/>
                <a:gd name="connsiteX126" fmla="*/ 450543 w 3151188"/>
                <a:gd name="connsiteY126" fmla="*/ 1228869 h 3295110"/>
                <a:gd name="connsiteX127" fmla="*/ 514299 w 3151188"/>
                <a:gd name="connsiteY127" fmla="*/ 1292514 h 3295110"/>
                <a:gd name="connsiteX128" fmla="*/ 514299 w 3151188"/>
                <a:gd name="connsiteY128" fmla="*/ 1305243 h 3295110"/>
                <a:gd name="connsiteX129" fmla="*/ 578055 w 3151188"/>
                <a:gd name="connsiteY129" fmla="*/ 1356158 h 3295110"/>
                <a:gd name="connsiteX130" fmla="*/ 590807 w 3151188"/>
                <a:gd name="connsiteY130" fmla="*/ 1356158 h 3295110"/>
                <a:gd name="connsiteX131" fmla="*/ 646062 w 3151188"/>
                <a:gd name="connsiteY131" fmla="*/ 1407074 h 3295110"/>
                <a:gd name="connsiteX132" fmla="*/ 641812 w 3151188"/>
                <a:gd name="connsiteY132" fmla="*/ 1424045 h 3295110"/>
                <a:gd name="connsiteX133" fmla="*/ 658813 w 3151188"/>
                <a:gd name="connsiteY133" fmla="*/ 1483447 h 3295110"/>
                <a:gd name="connsiteX134" fmla="*/ 556803 w 3151188"/>
                <a:gd name="connsiteY134" fmla="*/ 1585278 h 3295110"/>
                <a:gd name="connsiteX135" fmla="*/ 501548 w 3151188"/>
                <a:gd name="connsiteY135" fmla="*/ 1568306 h 3295110"/>
                <a:gd name="connsiteX136" fmla="*/ 437261 w 3151188"/>
                <a:gd name="connsiteY136" fmla="*/ 1614448 h 3295110"/>
                <a:gd name="connsiteX137" fmla="*/ 422096 w 3151188"/>
                <a:gd name="connsiteY137" fmla="*/ 1619460 h 3295110"/>
                <a:gd name="connsiteX138" fmla="*/ 422111 w 3151188"/>
                <a:gd name="connsiteY138" fmla="*/ 1619606 h 3295110"/>
                <a:gd name="connsiteX139" fmla="*/ 458329 w 3151188"/>
                <a:gd name="connsiteY139" fmla="*/ 1734561 h 3295110"/>
                <a:gd name="connsiteX140" fmla="*/ 657858 w 3151188"/>
                <a:gd name="connsiteY140" fmla="*/ 1836508 h 3295110"/>
                <a:gd name="connsiteX141" fmla="*/ 700311 w 3151188"/>
                <a:gd name="connsiteY141" fmla="*/ 1607128 h 3295110"/>
                <a:gd name="connsiteX142" fmla="*/ 759745 w 3151188"/>
                <a:gd name="connsiteY142" fmla="*/ 1214210 h 3295110"/>
                <a:gd name="connsiteX143" fmla="*/ 756496 w 3151188"/>
                <a:gd name="connsiteY143" fmla="*/ 1182836 h 3295110"/>
                <a:gd name="connsiteX144" fmla="*/ 696420 w 3151188"/>
                <a:gd name="connsiteY144" fmla="*/ 1160751 h 3295110"/>
                <a:gd name="connsiteX145" fmla="*/ 586012 w 3151188"/>
                <a:gd name="connsiteY145" fmla="*/ 1194766 h 3295110"/>
                <a:gd name="connsiteX146" fmla="*/ 373689 w 3151188"/>
                <a:gd name="connsiteY146" fmla="*/ 1037448 h 3295110"/>
                <a:gd name="connsiteX147" fmla="*/ 267527 w 3151188"/>
                <a:gd name="connsiteY147" fmla="*/ 1062959 h 3295110"/>
                <a:gd name="connsiteX148" fmla="*/ 0 w 3151188"/>
                <a:gd name="connsiteY148" fmla="*/ 795093 h 3295110"/>
                <a:gd name="connsiteX149" fmla="*/ 242048 w 3151188"/>
                <a:gd name="connsiteY149" fmla="*/ 527227 h 3295110"/>
                <a:gd name="connsiteX150" fmla="*/ 433139 w 3151188"/>
                <a:gd name="connsiteY150" fmla="*/ 374161 h 3295110"/>
                <a:gd name="connsiteX151" fmla="*/ 501083 w 3151188"/>
                <a:gd name="connsiteY151" fmla="*/ 386917 h 3295110"/>
                <a:gd name="connsiteX152" fmla="*/ 636970 w 3151188"/>
                <a:gd name="connsiteY152" fmla="*/ 255110 h 3295110"/>
                <a:gd name="connsiteX153" fmla="*/ 645463 w 3151188"/>
                <a:gd name="connsiteY153" fmla="*/ 255110 h 3295110"/>
                <a:gd name="connsiteX154" fmla="*/ 912990 w 3151188"/>
                <a:gd name="connsiteY154" fmla="*/ 0 h 329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151188" h="3295110">
                  <a:moveTo>
                    <a:pt x="394514" y="1627780"/>
                  </a:moveTo>
                  <a:lnTo>
                    <a:pt x="357034" y="1631950"/>
                  </a:lnTo>
                  <a:lnTo>
                    <a:pt x="336188" y="1629407"/>
                  </a:lnTo>
                  <a:lnTo>
                    <a:pt x="398894" y="1692083"/>
                  </a:lnTo>
                  <a:cubicBezTo>
                    <a:pt x="397833" y="1681464"/>
                    <a:pt x="395976" y="1662084"/>
                    <a:pt x="394649" y="1638124"/>
                  </a:cubicBezTo>
                  <a:close/>
                  <a:moveTo>
                    <a:pt x="857387" y="1207510"/>
                  </a:moveTo>
                  <a:lnTo>
                    <a:pt x="857387" y="1229077"/>
                  </a:lnTo>
                  <a:cubicBezTo>
                    <a:pt x="857387" y="1233325"/>
                    <a:pt x="857387" y="1237572"/>
                    <a:pt x="857387" y="1241820"/>
                  </a:cubicBezTo>
                  <a:cubicBezTo>
                    <a:pt x="857387" y="1246068"/>
                    <a:pt x="857387" y="1246068"/>
                    <a:pt x="853142" y="1246068"/>
                  </a:cubicBezTo>
                  <a:cubicBezTo>
                    <a:pt x="853142" y="1250316"/>
                    <a:pt x="853142" y="1254564"/>
                    <a:pt x="853142" y="1258811"/>
                  </a:cubicBezTo>
                  <a:cubicBezTo>
                    <a:pt x="853142" y="1258811"/>
                    <a:pt x="853142" y="1258811"/>
                    <a:pt x="853142" y="1263059"/>
                  </a:cubicBezTo>
                  <a:cubicBezTo>
                    <a:pt x="853142" y="1267307"/>
                    <a:pt x="853142" y="1267307"/>
                    <a:pt x="853142" y="1271555"/>
                  </a:cubicBezTo>
                  <a:cubicBezTo>
                    <a:pt x="853142" y="1271555"/>
                    <a:pt x="853142" y="1275802"/>
                    <a:pt x="853142" y="1275802"/>
                  </a:cubicBezTo>
                  <a:cubicBezTo>
                    <a:pt x="853142" y="1280050"/>
                    <a:pt x="853142" y="1284298"/>
                    <a:pt x="853142" y="1288546"/>
                  </a:cubicBezTo>
                  <a:cubicBezTo>
                    <a:pt x="853142" y="1288546"/>
                    <a:pt x="853142" y="1292793"/>
                    <a:pt x="853142" y="1292793"/>
                  </a:cubicBezTo>
                  <a:cubicBezTo>
                    <a:pt x="853142" y="1297041"/>
                    <a:pt x="853142" y="1297041"/>
                    <a:pt x="853142" y="1301289"/>
                  </a:cubicBezTo>
                  <a:cubicBezTo>
                    <a:pt x="853142" y="1305537"/>
                    <a:pt x="853142" y="1305537"/>
                    <a:pt x="853142" y="1309784"/>
                  </a:cubicBezTo>
                  <a:cubicBezTo>
                    <a:pt x="853142" y="1309784"/>
                    <a:pt x="853142" y="1314032"/>
                    <a:pt x="853142" y="1314032"/>
                  </a:cubicBezTo>
                  <a:cubicBezTo>
                    <a:pt x="848897" y="1318280"/>
                    <a:pt x="848897" y="1318280"/>
                    <a:pt x="848897" y="1322528"/>
                  </a:cubicBezTo>
                  <a:cubicBezTo>
                    <a:pt x="848897" y="1322528"/>
                    <a:pt x="848897" y="1326776"/>
                    <a:pt x="848897" y="1326776"/>
                  </a:cubicBezTo>
                  <a:cubicBezTo>
                    <a:pt x="848897" y="1331023"/>
                    <a:pt x="848897" y="1331023"/>
                    <a:pt x="848897" y="1335271"/>
                  </a:cubicBezTo>
                  <a:cubicBezTo>
                    <a:pt x="848897" y="1335271"/>
                    <a:pt x="848897" y="1335271"/>
                    <a:pt x="848897" y="1339519"/>
                  </a:cubicBezTo>
                  <a:cubicBezTo>
                    <a:pt x="848897" y="1343767"/>
                    <a:pt x="848897" y="1348014"/>
                    <a:pt x="848897" y="1352262"/>
                  </a:cubicBezTo>
                  <a:cubicBezTo>
                    <a:pt x="848897" y="1352262"/>
                    <a:pt x="848897" y="1356510"/>
                    <a:pt x="848897" y="1356510"/>
                  </a:cubicBezTo>
                  <a:cubicBezTo>
                    <a:pt x="848897" y="1356510"/>
                    <a:pt x="848897" y="1360758"/>
                    <a:pt x="844652" y="1360758"/>
                  </a:cubicBezTo>
                  <a:cubicBezTo>
                    <a:pt x="844652" y="1365005"/>
                    <a:pt x="844652" y="1365005"/>
                    <a:pt x="844652" y="1365005"/>
                  </a:cubicBezTo>
                  <a:cubicBezTo>
                    <a:pt x="844652" y="1369253"/>
                    <a:pt x="844652" y="1369253"/>
                    <a:pt x="844652" y="1373501"/>
                  </a:cubicBezTo>
                  <a:cubicBezTo>
                    <a:pt x="844652" y="1373501"/>
                    <a:pt x="844652" y="1377749"/>
                    <a:pt x="844652" y="1377749"/>
                  </a:cubicBezTo>
                  <a:cubicBezTo>
                    <a:pt x="844652" y="1377749"/>
                    <a:pt x="844652" y="1381997"/>
                    <a:pt x="844652" y="1381997"/>
                  </a:cubicBezTo>
                  <a:cubicBezTo>
                    <a:pt x="844652" y="1386244"/>
                    <a:pt x="844652" y="1386244"/>
                    <a:pt x="844652" y="1386244"/>
                  </a:cubicBezTo>
                  <a:cubicBezTo>
                    <a:pt x="844652" y="1394740"/>
                    <a:pt x="844652" y="1398988"/>
                    <a:pt x="840406" y="1407483"/>
                  </a:cubicBezTo>
                  <a:cubicBezTo>
                    <a:pt x="840406" y="1411731"/>
                    <a:pt x="840406" y="1411731"/>
                    <a:pt x="840406" y="1411731"/>
                  </a:cubicBezTo>
                  <a:cubicBezTo>
                    <a:pt x="840406" y="1415979"/>
                    <a:pt x="840406" y="1415979"/>
                    <a:pt x="840406" y="1415979"/>
                  </a:cubicBezTo>
                  <a:cubicBezTo>
                    <a:pt x="840406" y="1415979"/>
                    <a:pt x="840406" y="1420226"/>
                    <a:pt x="840406" y="1420226"/>
                  </a:cubicBezTo>
                  <a:cubicBezTo>
                    <a:pt x="840406" y="1428722"/>
                    <a:pt x="840406" y="1428722"/>
                    <a:pt x="836161" y="1432970"/>
                  </a:cubicBezTo>
                  <a:cubicBezTo>
                    <a:pt x="836161" y="1432970"/>
                    <a:pt x="836161" y="1432970"/>
                    <a:pt x="836161" y="1437217"/>
                  </a:cubicBezTo>
                  <a:cubicBezTo>
                    <a:pt x="836161" y="1437217"/>
                    <a:pt x="836161" y="1441465"/>
                    <a:pt x="836161" y="1441465"/>
                  </a:cubicBezTo>
                  <a:cubicBezTo>
                    <a:pt x="840406" y="1441465"/>
                    <a:pt x="840406" y="1437217"/>
                    <a:pt x="844652" y="1437217"/>
                  </a:cubicBezTo>
                  <a:cubicBezTo>
                    <a:pt x="844652" y="1437217"/>
                    <a:pt x="844652" y="1437217"/>
                    <a:pt x="844652" y="1432970"/>
                  </a:cubicBezTo>
                  <a:cubicBezTo>
                    <a:pt x="848897" y="1428722"/>
                    <a:pt x="853142" y="1424474"/>
                    <a:pt x="857387" y="1415979"/>
                  </a:cubicBezTo>
                  <a:cubicBezTo>
                    <a:pt x="861633" y="1411731"/>
                    <a:pt x="865878" y="1403235"/>
                    <a:pt x="870123" y="1394740"/>
                  </a:cubicBezTo>
                  <a:cubicBezTo>
                    <a:pt x="882859" y="1377749"/>
                    <a:pt x="891350" y="1360758"/>
                    <a:pt x="904086" y="1343767"/>
                  </a:cubicBezTo>
                  <a:cubicBezTo>
                    <a:pt x="908331" y="1331023"/>
                    <a:pt x="912576" y="1322528"/>
                    <a:pt x="916822" y="1314032"/>
                  </a:cubicBezTo>
                  <a:cubicBezTo>
                    <a:pt x="916822" y="1314032"/>
                    <a:pt x="916822" y="1309784"/>
                    <a:pt x="916822" y="1309784"/>
                  </a:cubicBezTo>
                  <a:cubicBezTo>
                    <a:pt x="921067" y="1305537"/>
                    <a:pt x="921067" y="1301289"/>
                    <a:pt x="925312" y="1297041"/>
                  </a:cubicBezTo>
                  <a:cubicBezTo>
                    <a:pt x="925312" y="1292793"/>
                    <a:pt x="929558" y="1288546"/>
                    <a:pt x="929558" y="1284298"/>
                  </a:cubicBezTo>
                  <a:cubicBezTo>
                    <a:pt x="929558" y="1280050"/>
                    <a:pt x="933803" y="1280050"/>
                    <a:pt x="933803" y="1275802"/>
                  </a:cubicBezTo>
                  <a:cubicBezTo>
                    <a:pt x="933803" y="1275802"/>
                    <a:pt x="933803" y="1271555"/>
                    <a:pt x="933803" y="1271555"/>
                  </a:cubicBezTo>
                  <a:lnTo>
                    <a:pt x="960093" y="1212368"/>
                  </a:lnTo>
                  <a:lnTo>
                    <a:pt x="925729" y="1216025"/>
                  </a:lnTo>
                  <a:close/>
                  <a:moveTo>
                    <a:pt x="912990" y="0"/>
                  </a:moveTo>
                  <a:cubicBezTo>
                    <a:pt x="1019152" y="0"/>
                    <a:pt x="1112574" y="68029"/>
                    <a:pt x="1155038" y="161570"/>
                  </a:cubicBezTo>
                  <a:cubicBezTo>
                    <a:pt x="1159285" y="161570"/>
                    <a:pt x="1163531" y="157318"/>
                    <a:pt x="1167778" y="157318"/>
                  </a:cubicBezTo>
                  <a:cubicBezTo>
                    <a:pt x="1261200" y="157318"/>
                    <a:pt x="1337636" y="233851"/>
                    <a:pt x="1337636" y="327391"/>
                  </a:cubicBezTo>
                  <a:cubicBezTo>
                    <a:pt x="1337636" y="340147"/>
                    <a:pt x="1333390" y="352902"/>
                    <a:pt x="1333390" y="365658"/>
                  </a:cubicBezTo>
                  <a:cubicBezTo>
                    <a:pt x="1401333" y="386917"/>
                    <a:pt x="1465030" y="433687"/>
                    <a:pt x="1499002" y="497465"/>
                  </a:cubicBezTo>
                  <a:cubicBezTo>
                    <a:pt x="1511741" y="493213"/>
                    <a:pt x="1524481" y="493213"/>
                    <a:pt x="1537220" y="493213"/>
                  </a:cubicBezTo>
                  <a:cubicBezTo>
                    <a:pt x="1613657" y="493213"/>
                    <a:pt x="1673107" y="552738"/>
                    <a:pt x="1673107" y="629272"/>
                  </a:cubicBezTo>
                  <a:cubicBezTo>
                    <a:pt x="1673107" y="646279"/>
                    <a:pt x="1673107" y="659034"/>
                    <a:pt x="1668861" y="671790"/>
                  </a:cubicBezTo>
                  <a:cubicBezTo>
                    <a:pt x="1694339" y="714308"/>
                    <a:pt x="1711325" y="765330"/>
                    <a:pt x="1711325" y="820604"/>
                  </a:cubicBezTo>
                  <a:cubicBezTo>
                    <a:pt x="1711325" y="969418"/>
                    <a:pt x="1592424" y="1088470"/>
                    <a:pt x="1448044" y="1088470"/>
                  </a:cubicBezTo>
                  <a:cubicBezTo>
                    <a:pt x="1392840" y="1088470"/>
                    <a:pt x="1346129" y="1075715"/>
                    <a:pt x="1303665" y="1050204"/>
                  </a:cubicBezTo>
                  <a:cubicBezTo>
                    <a:pt x="1256954" y="1101226"/>
                    <a:pt x="1199626" y="1142681"/>
                    <a:pt x="1135399" y="1171381"/>
                  </a:cubicBezTo>
                  <a:lnTo>
                    <a:pt x="1055835" y="1197430"/>
                  </a:lnTo>
                  <a:lnTo>
                    <a:pt x="1004912" y="1300758"/>
                  </a:lnTo>
                  <a:cubicBezTo>
                    <a:pt x="964581" y="1377749"/>
                    <a:pt x="918944" y="1460580"/>
                    <a:pt x="882859" y="1547659"/>
                  </a:cubicBezTo>
                  <a:cubicBezTo>
                    <a:pt x="962459" y="1534916"/>
                    <a:pt x="1022954" y="1510226"/>
                    <a:pt x="1067928" y="1486133"/>
                  </a:cubicBezTo>
                  <a:lnTo>
                    <a:pt x="1093858" y="1470920"/>
                  </a:lnTo>
                  <a:lnTo>
                    <a:pt x="1090940" y="1471406"/>
                  </a:lnTo>
                  <a:cubicBezTo>
                    <a:pt x="1052644" y="1471406"/>
                    <a:pt x="1027113" y="1441612"/>
                    <a:pt x="1027113" y="1407561"/>
                  </a:cubicBezTo>
                  <a:cubicBezTo>
                    <a:pt x="1027113" y="1373510"/>
                    <a:pt x="1052644" y="1347972"/>
                    <a:pt x="1082430" y="1343716"/>
                  </a:cubicBezTo>
                  <a:cubicBezTo>
                    <a:pt x="1086685" y="1322434"/>
                    <a:pt x="1107961" y="1305408"/>
                    <a:pt x="1129237" y="1305408"/>
                  </a:cubicBezTo>
                  <a:cubicBezTo>
                    <a:pt x="1137747" y="1305408"/>
                    <a:pt x="1142002" y="1305408"/>
                    <a:pt x="1146257" y="1309665"/>
                  </a:cubicBezTo>
                  <a:cubicBezTo>
                    <a:pt x="1146257" y="1292639"/>
                    <a:pt x="1163278" y="1275614"/>
                    <a:pt x="1180299" y="1275614"/>
                  </a:cubicBezTo>
                  <a:cubicBezTo>
                    <a:pt x="1184554" y="1241563"/>
                    <a:pt x="1210085" y="1216025"/>
                    <a:pt x="1248381" y="1216025"/>
                  </a:cubicBezTo>
                  <a:cubicBezTo>
                    <a:pt x="1273912" y="1216025"/>
                    <a:pt x="1295188" y="1233051"/>
                    <a:pt x="1307953" y="1254332"/>
                  </a:cubicBezTo>
                  <a:cubicBezTo>
                    <a:pt x="1333484" y="1254332"/>
                    <a:pt x="1350505" y="1271358"/>
                    <a:pt x="1350505" y="1292639"/>
                  </a:cubicBezTo>
                  <a:cubicBezTo>
                    <a:pt x="1350505" y="1296896"/>
                    <a:pt x="1350505" y="1301152"/>
                    <a:pt x="1350505" y="1305408"/>
                  </a:cubicBezTo>
                  <a:cubicBezTo>
                    <a:pt x="1367526" y="1309665"/>
                    <a:pt x="1380291" y="1318177"/>
                    <a:pt x="1388801" y="1335203"/>
                  </a:cubicBezTo>
                  <a:cubicBezTo>
                    <a:pt x="1393056" y="1335203"/>
                    <a:pt x="1393056" y="1335203"/>
                    <a:pt x="1397312" y="1335203"/>
                  </a:cubicBezTo>
                  <a:cubicBezTo>
                    <a:pt x="1418587" y="1335203"/>
                    <a:pt x="1431353" y="1347972"/>
                    <a:pt x="1431353" y="1369254"/>
                  </a:cubicBezTo>
                  <a:cubicBezTo>
                    <a:pt x="1431353" y="1373510"/>
                    <a:pt x="1431353" y="1373510"/>
                    <a:pt x="1431353" y="1377766"/>
                  </a:cubicBezTo>
                  <a:cubicBezTo>
                    <a:pt x="1435608" y="1390535"/>
                    <a:pt x="1439863" y="1403304"/>
                    <a:pt x="1439863" y="1416073"/>
                  </a:cubicBezTo>
                  <a:cubicBezTo>
                    <a:pt x="1439863" y="1450124"/>
                    <a:pt x="1410077" y="1479919"/>
                    <a:pt x="1376036" y="1479919"/>
                  </a:cubicBezTo>
                  <a:cubicBezTo>
                    <a:pt x="1363270" y="1479919"/>
                    <a:pt x="1350505" y="1475662"/>
                    <a:pt x="1341995" y="1471406"/>
                  </a:cubicBezTo>
                  <a:cubicBezTo>
                    <a:pt x="1320719" y="1492688"/>
                    <a:pt x="1286678" y="1509713"/>
                    <a:pt x="1248381" y="1509713"/>
                  </a:cubicBezTo>
                  <a:cubicBezTo>
                    <a:pt x="1231361" y="1509713"/>
                    <a:pt x="1210085" y="1505457"/>
                    <a:pt x="1193064" y="1496944"/>
                  </a:cubicBezTo>
                  <a:cubicBezTo>
                    <a:pt x="1184554" y="1501200"/>
                    <a:pt x="1176044" y="1505457"/>
                    <a:pt x="1167533" y="1505457"/>
                  </a:cubicBezTo>
                  <a:cubicBezTo>
                    <a:pt x="1154768" y="1505457"/>
                    <a:pt x="1143066" y="1501201"/>
                    <a:pt x="1134024" y="1494284"/>
                  </a:cubicBezTo>
                  <a:lnTo>
                    <a:pt x="1120959" y="1474087"/>
                  </a:lnTo>
                  <a:lnTo>
                    <a:pt x="1042058" y="1520580"/>
                  </a:lnTo>
                  <a:cubicBezTo>
                    <a:pt x="981563" y="1550845"/>
                    <a:pt x="918944" y="1573146"/>
                    <a:pt x="887105" y="1577394"/>
                  </a:cubicBezTo>
                  <a:cubicBezTo>
                    <a:pt x="878614" y="1581642"/>
                    <a:pt x="874369" y="1581642"/>
                    <a:pt x="865878" y="1581642"/>
                  </a:cubicBezTo>
                  <a:cubicBezTo>
                    <a:pt x="836161" y="1662349"/>
                    <a:pt x="814934" y="1738809"/>
                    <a:pt x="810689" y="1819517"/>
                  </a:cubicBezTo>
                  <a:cubicBezTo>
                    <a:pt x="797953" y="2023410"/>
                    <a:pt x="871185" y="2232081"/>
                    <a:pt x="908596" y="2323673"/>
                  </a:cubicBezTo>
                  <a:lnTo>
                    <a:pt x="920111" y="2350624"/>
                  </a:lnTo>
                  <a:lnTo>
                    <a:pt x="930596" y="2349833"/>
                  </a:lnTo>
                  <a:cubicBezTo>
                    <a:pt x="1176857" y="2303086"/>
                    <a:pt x="1440101" y="2077850"/>
                    <a:pt x="1673624" y="1980105"/>
                  </a:cubicBezTo>
                  <a:cubicBezTo>
                    <a:pt x="1975081" y="1852613"/>
                    <a:pt x="2340226" y="1980105"/>
                    <a:pt x="2603470" y="2252089"/>
                  </a:cubicBezTo>
                  <a:cubicBezTo>
                    <a:pt x="2811518" y="2460326"/>
                    <a:pt x="2955878" y="2528322"/>
                    <a:pt x="2955878" y="2528322"/>
                  </a:cubicBezTo>
                  <a:cubicBezTo>
                    <a:pt x="3006828" y="2558070"/>
                    <a:pt x="3049287" y="2579319"/>
                    <a:pt x="3079008" y="2592068"/>
                  </a:cubicBezTo>
                  <a:cubicBezTo>
                    <a:pt x="3129959" y="2613317"/>
                    <a:pt x="3151188" y="2617567"/>
                    <a:pt x="3151188" y="2617567"/>
                  </a:cubicBezTo>
                  <a:cubicBezTo>
                    <a:pt x="3100238" y="2617567"/>
                    <a:pt x="3045041" y="2638815"/>
                    <a:pt x="2981353" y="2672813"/>
                  </a:cubicBezTo>
                  <a:cubicBezTo>
                    <a:pt x="2896436" y="2723810"/>
                    <a:pt x="2798781" y="2796056"/>
                    <a:pt x="2696880" y="2885300"/>
                  </a:cubicBezTo>
                  <a:cubicBezTo>
                    <a:pt x="2684142" y="2898050"/>
                    <a:pt x="2671404" y="2910799"/>
                    <a:pt x="2658667" y="2919298"/>
                  </a:cubicBezTo>
                  <a:cubicBezTo>
                    <a:pt x="2467603" y="3089288"/>
                    <a:pt x="1919885" y="3497263"/>
                    <a:pt x="1253283" y="3174283"/>
                  </a:cubicBezTo>
                  <a:cubicBezTo>
                    <a:pt x="586680" y="2851302"/>
                    <a:pt x="463550" y="2133096"/>
                    <a:pt x="463550" y="2133096"/>
                  </a:cubicBezTo>
                  <a:cubicBezTo>
                    <a:pt x="463550" y="2133096"/>
                    <a:pt x="499375" y="2209591"/>
                    <a:pt x="599683" y="2276525"/>
                  </a:cubicBezTo>
                  <a:lnTo>
                    <a:pt x="631589" y="2295023"/>
                  </a:lnTo>
                  <a:lnTo>
                    <a:pt x="630263" y="2245886"/>
                  </a:lnTo>
                  <a:cubicBezTo>
                    <a:pt x="629202" y="2165710"/>
                    <a:pt x="632386" y="2051020"/>
                    <a:pt x="649367" y="1912967"/>
                  </a:cubicBezTo>
                  <a:cubicBezTo>
                    <a:pt x="628141" y="1887481"/>
                    <a:pt x="589933" y="1857746"/>
                    <a:pt x="547480" y="1836508"/>
                  </a:cubicBezTo>
                  <a:cubicBezTo>
                    <a:pt x="534744" y="1828012"/>
                    <a:pt x="517763" y="1819517"/>
                    <a:pt x="496536" y="1802525"/>
                  </a:cubicBezTo>
                  <a:cubicBezTo>
                    <a:pt x="449838" y="1770667"/>
                    <a:pt x="392526" y="1722880"/>
                    <a:pt x="344236" y="1671907"/>
                  </a:cubicBezTo>
                  <a:lnTo>
                    <a:pt x="305699" y="1624810"/>
                  </a:lnTo>
                  <a:lnTo>
                    <a:pt x="267776" y="1610735"/>
                  </a:lnTo>
                  <a:cubicBezTo>
                    <a:pt x="255025" y="1619221"/>
                    <a:pt x="242273" y="1623464"/>
                    <a:pt x="225271" y="1623464"/>
                  </a:cubicBezTo>
                  <a:cubicBezTo>
                    <a:pt x="187018" y="1623464"/>
                    <a:pt x="153014" y="1598007"/>
                    <a:pt x="144514" y="1564063"/>
                  </a:cubicBezTo>
                  <a:cubicBezTo>
                    <a:pt x="131762" y="1568306"/>
                    <a:pt x="114761" y="1572549"/>
                    <a:pt x="102010" y="1572549"/>
                  </a:cubicBezTo>
                  <a:cubicBezTo>
                    <a:pt x="46754" y="1572549"/>
                    <a:pt x="0" y="1525876"/>
                    <a:pt x="0" y="1470718"/>
                  </a:cubicBezTo>
                  <a:cubicBezTo>
                    <a:pt x="0" y="1415559"/>
                    <a:pt x="38254" y="1373130"/>
                    <a:pt x="93509" y="1368887"/>
                  </a:cubicBezTo>
                  <a:cubicBezTo>
                    <a:pt x="102010" y="1334943"/>
                    <a:pt x="131762" y="1309486"/>
                    <a:pt x="165766" y="1309486"/>
                  </a:cubicBezTo>
                  <a:cubicBezTo>
                    <a:pt x="174267" y="1309486"/>
                    <a:pt x="182767" y="1313729"/>
                    <a:pt x="191268" y="1313729"/>
                  </a:cubicBezTo>
                  <a:cubicBezTo>
                    <a:pt x="195519" y="1288271"/>
                    <a:pt x="216771" y="1262813"/>
                    <a:pt x="246524" y="1262813"/>
                  </a:cubicBezTo>
                  <a:cubicBezTo>
                    <a:pt x="250774" y="1211898"/>
                    <a:pt x="297529" y="1165225"/>
                    <a:pt x="352784" y="1165225"/>
                  </a:cubicBezTo>
                  <a:cubicBezTo>
                    <a:pt x="391038" y="1165225"/>
                    <a:pt x="429291" y="1190683"/>
                    <a:pt x="446293" y="1228869"/>
                  </a:cubicBezTo>
                  <a:cubicBezTo>
                    <a:pt x="446293" y="1228869"/>
                    <a:pt x="446293" y="1228869"/>
                    <a:pt x="450543" y="1228869"/>
                  </a:cubicBezTo>
                  <a:cubicBezTo>
                    <a:pt x="484546" y="1228869"/>
                    <a:pt x="514299" y="1254327"/>
                    <a:pt x="514299" y="1292514"/>
                  </a:cubicBezTo>
                  <a:cubicBezTo>
                    <a:pt x="514299" y="1296757"/>
                    <a:pt x="514299" y="1301000"/>
                    <a:pt x="514299" y="1305243"/>
                  </a:cubicBezTo>
                  <a:cubicBezTo>
                    <a:pt x="539802" y="1313729"/>
                    <a:pt x="565304" y="1330700"/>
                    <a:pt x="578055" y="1356158"/>
                  </a:cubicBezTo>
                  <a:cubicBezTo>
                    <a:pt x="582306" y="1356158"/>
                    <a:pt x="586556" y="1356158"/>
                    <a:pt x="590807" y="1356158"/>
                  </a:cubicBezTo>
                  <a:cubicBezTo>
                    <a:pt x="620559" y="1356158"/>
                    <a:pt x="646062" y="1377373"/>
                    <a:pt x="646062" y="1407074"/>
                  </a:cubicBezTo>
                  <a:cubicBezTo>
                    <a:pt x="646062" y="1415559"/>
                    <a:pt x="641812" y="1419802"/>
                    <a:pt x="641812" y="1424045"/>
                  </a:cubicBezTo>
                  <a:cubicBezTo>
                    <a:pt x="654563" y="1441017"/>
                    <a:pt x="658813" y="1462232"/>
                    <a:pt x="658813" y="1483447"/>
                  </a:cubicBezTo>
                  <a:cubicBezTo>
                    <a:pt x="658813" y="1538605"/>
                    <a:pt x="612059" y="1585278"/>
                    <a:pt x="556803" y="1585278"/>
                  </a:cubicBezTo>
                  <a:cubicBezTo>
                    <a:pt x="535551" y="1585278"/>
                    <a:pt x="518550" y="1576792"/>
                    <a:pt x="501548" y="1568306"/>
                  </a:cubicBezTo>
                  <a:cubicBezTo>
                    <a:pt x="484547" y="1587399"/>
                    <a:pt x="462232" y="1603310"/>
                    <a:pt x="437261" y="1614448"/>
                  </a:cubicBezTo>
                  <a:lnTo>
                    <a:pt x="422096" y="1619460"/>
                  </a:lnTo>
                  <a:lnTo>
                    <a:pt x="422111" y="1619606"/>
                  </a:lnTo>
                  <a:cubicBezTo>
                    <a:pt x="428081" y="1657039"/>
                    <a:pt x="439225" y="1696331"/>
                    <a:pt x="458329" y="1734561"/>
                  </a:cubicBezTo>
                  <a:cubicBezTo>
                    <a:pt x="509272" y="1772791"/>
                    <a:pt x="577197" y="1806773"/>
                    <a:pt x="657858" y="1836508"/>
                  </a:cubicBezTo>
                  <a:cubicBezTo>
                    <a:pt x="670594" y="1764296"/>
                    <a:pt x="683330" y="1687836"/>
                    <a:pt x="700311" y="1607128"/>
                  </a:cubicBezTo>
                  <a:cubicBezTo>
                    <a:pt x="751255" y="1386244"/>
                    <a:pt x="761868" y="1272617"/>
                    <a:pt x="759745" y="1214210"/>
                  </a:cubicBezTo>
                  <a:lnTo>
                    <a:pt x="756496" y="1182836"/>
                  </a:lnTo>
                  <a:lnTo>
                    <a:pt x="696420" y="1160751"/>
                  </a:lnTo>
                  <a:cubicBezTo>
                    <a:pt x="662449" y="1182011"/>
                    <a:pt x="624230" y="1194766"/>
                    <a:pt x="586012" y="1194766"/>
                  </a:cubicBezTo>
                  <a:cubicBezTo>
                    <a:pt x="484097" y="1194766"/>
                    <a:pt x="399168" y="1126737"/>
                    <a:pt x="373689" y="1037448"/>
                  </a:cubicBezTo>
                  <a:cubicBezTo>
                    <a:pt x="339717" y="1054455"/>
                    <a:pt x="305746" y="1062959"/>
                    <a:pt x="267527" y="1062959"/>
                  </a:cubicBezTo>
                  <a:cubicBezTo>
                    <a:pt x="118901" y="1062959"/>
                    <a:pt x="0" y="939656"/>
                    <a:pt x="0" y="795093"/>
                  </a:cubicBezTo>
                  <a:cubicBezTo>
                    <a:pt x="0" y="654783"/>
                    <a:pt x="106161" y="539983"/>
                    <a:pt x="242048" y="527227"/>
                  </a:cubicBezTo>
                  <a:cubicBezTo>
                    <a:pt x="263281" y="442191"/>
                    <a:pt x="339717" y="374161"/>
                    <a:pt x="433139" y="374161"/>
                  </a:cubicBezTo>
                  <a:cubicBezTo>
                    <a:pt x="458618" y="374161"/>
                    <a:pt x="479851" y="378413"/>
                    <a:pt x="501083" y="386917"/>
                  </a:cubicBezTo>
                  <a:cubicBezTo>
                    <a:pt x="505329" y="314636"/>
                    <a:pt x="564780" y="255110"/>
                    <a:pt x="636970" y="255110"/>
                  </a:cubicBezTo>
                  <a:cubicBezTo>
                    <a:pt x="641216" y="255110"/>
                    <a:pt x="645463" y="255110"/>
                    <a:pt x="645463" y="255110"/>
                  </a:cubicBezTo>
                  <a:cubicBezTo>
                    <a:pt x="653956" y="114799"/>
                    <a:pt x="768610" y="0"/>
                    <a:pt x="91299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025C19AE-676E-3740-BAFA-0CD1FDF10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813" y="2493963"/>
              <a:ext cx="1566863" cy="1109663"/>
            </a:xfrm>
            <a:custGeom>
              <a:avLst/>
              <a:gdLst>
                <a:gd name="T0" fmla="*/ 359 w 369"/>
                <a:gd name="T1" fmla="*/ 144 h 261"/>
                <a:gd name="T2" fmla="*/ 361 w 369"/>
                <a:gd name="T3" fmla="*/ 135 h 261"/>
                <a:gd name="T4" fmla="*/ 331 w 369"/>
                <a:gd name="T5" fmla="*/ 105 h 261"/>
                <a:gd name="T6" fmla="*/ 323 w 369"/>
                <a:gd name="T7" fmla="*/ 106 h 261"/>
                <a:gd name="T8" fmla="*/ 287 w 369"/>
                <a:gd name="T9" fmla="*/ 78 h 261"/>
                <a:gd name="T10" fmla="*/ 288 w 369"/>
                <a:gd name="T11" fmla="*/ 70 h 261"/>
                <a:gd name="T12" fmla="*/ 252 w 369"/>
                <a:gd name="T13" fmla="*/ 34 h 261"/>
                <a:gd name="T14" fmla="*/ 249 w 369"/>
                <a:gd name="T15" fmla="*/ 34 h 261"/>
                <a:gd name="T16" fmla="*/ 197 w 369"/>
                <a:gd name="T17" fmla="*/ 0 h 261"/>
                <a:gd name="T18" fmla="*/ 139 w 369"/>
                <a:gd name="T19" fmla="*/ 54 h 261"/>
                <a:gd name="T20" fmla="*/ 138 w 369"/>
                <a:gd name="T21" fmla="*/ 54 h 261"/>
                <a:gd name="T22" fmla="*/ 108 w 369"/>
                <a:gd name="T23" fmla="*/ 83 h 261"/>
                <a:gd name="T24" fmla="*/ 94 w 369"/>
                <a:gd name="T25" fmla="*/ 80 h 261"/>
                <a:gd name="T26" fmla="*/ 52 w 369"/>
                <a:gd name="T27" fmla="*/ 113 h 261"/>
                <a:gd name="T28" fmla="*/ 0 w 369"/>
                <a:gd name="T29" fmla="*/ 170 h 261"/>
                <a:gd name="T30" fmla="*/ 57 w 369"/>
                <a:gd name="T31" fmla="*/ 227 h 261"/>
                <a:gd name="T32" fmla="*/ 81 w 369"/>
                <a:gd name="T33" fmla="*/ 223 h 261"/>
                <a:gd name="T34" fmla="*/ 126 w 369"/>
                <a:gd name="T35" fmla="*/ 256 h 261"/>
                <a:gd name="T36" fmla="*/ 150 w 369"/>
                <a:gd name="T37" fmla="*/ 249 h 261"/>
                <a:gd name="T38" fmla="*/ 199 w 369"/>
                <a:gd name="T39" fmla="*/ 261 h 261"/>
                <a:gd name="T40" fmla="*/ 281 w 369"/>
                <a:gd name="T41" fmla="*/ 225 h 261"/>
                <a:gd name="T42" fmla="*/ 312 w 369"/>
                <a:gd name="T43" fmla="*/ 234 h 261"/>
                <a:gd name="T44" fmla="*/ 369 w 369"/>
                <a:gd name="T45" fmla="*/ 176 h 261"/>
                <a:gd name="T46" fmla="*/ 359 w 369"/>
                <a:gd name="T47" fmla="*/ 14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9" h="261">
                  <a:moveTo>
                    <a:pt x="359" y="144"/>
                  </a:moveTo>
                  <a:cubicBezTo>
                    <a:pt x="360" y="141"/>
                    <a:pt x="361" y="138"/>
                    <a:pt x="361" y="135"/>
                  </a:cubicBezTo>
                  <a:cubicBezTo>
                    <a:pt x="361" y="118"/>
                    <a:pt x="347" y="105"/>
                    <a:pt x="331" y="105"/>
                  </a:cubicBezTo>
                  <a:cubicBezTo>
                    <a:pt x="328" y="105"/>
                    <a:pt x="325" y="105"/>
                    <a:pt x="323" y="106"/>
                  </a:cubicBezTo>
                  <a:cubicBezTo>
                    <a:pt x="315" y="92"/>
                    <a:pt x="302" y="82"/>
                    <a:pt x="287" y="78"/>
                  </a:cubicBezTo>
                  <a:cubicBezTo>
                    <a:pt x="288" y="76"/>
                    <a:pt x="288" y="73"/>
                    <a:pt x="288" y="70"/>
                  </a:cubicBezTo>
                  <a:cubicBezTo>
                    <a:pt x="288" y="50"/>
                    <a:pt x="272" y="34"/>
                    <a:pt x="252" y="34"/>
                  </a:cubicBezTo>
                  <a:cubicBezTo>
                    <a:pt x="251" y="34"/>
                    <a:pt x="250" y="34"/>
                    <a:pt x="249" y="34"/>
                  </a:cubicBezTo>
                  <a:cubicBezTo>
                    <a:pt x="240" y="14"/>
                    <a:pt x="220" y="0"/>
                    <a:pt x="197" y="0"/>
                  </a:cubicBezTo>
                  <a:cubicBezTo>
                    <a:pt x="166" y="0"/>
                    <a:pt x="141" y="24"/>
                    <a:pt x="139" y="54"/>
                  </a:cubicBezTo>
                  <a:cubicBezTo>
                    <a:pt x="139" y="54"/>
                    <a:pt x="138" y="54"/>
                    <a:pt x="138" y="54"/>
                  </a:cubicBezTo>
                  <a:cubicBezTo>
                    <a:pt x="122" y="54"/>
                    <a:pt x="109" y="67"/>
                    <a:pt x="108" y="83"/>
                  </a:cubicBezTo>
                  <a:cubicBezTo>
                    <a:pt x="104" y="81"/>
                    <a:pt x="99" y="80"/>
                    <a:pt x="94" y="80"/>
                  </a:cubicBezTo>
                  <a:cubicBezTo>
                    <a:pt x="73" y="80"/>
                    <a:pt x="57" y="94"/>
                    <a:pt x="52" y="113"/>
                  </a:cubicBezTo>
                  <a:cubicBezTo>
                    <a:pt x="23" y="115"/>
                    <a:pt x="0" y="140"/>
                    <a:pt x="0" y="170"/>
                  </a:cubicBezTo>
                  <a:cubicBezTo>
                    <a:pt x="0" y="202"/>
                    <a:pt x="26" y="227"/>
                    <a:pt x="57" y="227"/>
                  </a:cubicBezTo>
                  <a:cubicBezTo>
                    <a:pt x="66" y="227"/>
                    <a:pt x="73" y="226"/>
                    <a:pt x="81" y="223"/>
                  </a:cubicBezTo>
                  <a:cubicBezTo>
                    <a:pt x="87" y="242"/>
                    <a:pt x="105" y="256"/>
                    <a:pt x="126" y="256"/>
                  </a:cubicBezTo>
                  <a:cubicBezTo>
                    <a:pt x="135" y="256"/>
                    <a:pt x="143" y="253"/>
                    <a:pt x="150" y="249"/>
                  </a:cubicBezTo>
                  <a:cubicBezTo>
                    <a:pt x="165" y="257"/>
                    <a:pt x="182" y="261"/>
                    <a:pt x="199" y="261"/>
                  </a:cubicBezTo>
                  <a:cubicBezTo>
                    <a:pt x="232" y="261"/>
                    <a:pt x="261" y="247"/>
                    <a:pt x="281" y="225"/>
                  </a:cubicBezTo>
                  <a:cubicBezTo>
                    <a:pt x="290" y="230"/>
                    <a:pt x="300" y="234"/>
                    <a:pt x="312" y="234"/>
                  </a:cubicBezTo>
                  <a:cubicBezTo>
                    <a:pt x="343" y="234"/>
                    <a:pt x="369" y="208"/>
                    <a:pt x="369" y="176"/>
                  </a:cubicBezTo>
                  <a:cubicBezTo>
                    <a:pt x="369" y="164"/>
                    <a:pt x="365" y="153"/>
                    <a:pt x="359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25A3239-2DBD-7945-8107-A9A5A36F2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513" y="2544763"/>
              <a:ext cx="1320800" cy="935038"/>
            </a:xfrm>
            <a:custGeom>
              <a:avLst/>
              <a:gdLst>
                <a:gd name="T0" fmla="*/ 303 w 311"/>
                <a:gd name="T1" fmla="*/ 122 h 220"/>
                <a:gd name="T2" fmla="*/ 304 w 311"/>
                <a:gd name="T3" fmla="*/ 114 h 220"/>
                <a:gd name="T4" fmla="*/ 279 w 311"/>
                <a:gd name="T5" fmla="*/ 89 h 220"/>
                <a:gd name="T6" fmla="*/ 272 w 311"/>
                <a:gd name="T7" fmla="*/ 90 h 220"/>
                <a:gd name="T8" fmla="*/ 242 w 311"/>
                <a:gd name="T9" fmla="*/ 67 h 220"/>
                <a:gd name="T10" fmla="*/ 243 w 311"/>
                <a:gd name="T11" fmla="*/ 59 h 220"/>
                <a:gd name="T12" fmla="*/ 212 w 311"/>
                <a:gd name="T13" fmla="*/ 29 h 220"/>
                <a:gd name="T14" fmla="*/ 210 w 311"/>
                <a:gd name="T15" fmla="*/ 29 h 220"/>
                <a:gd name="T16" fmla="*/ 166 w 311"/>
                <a:gd name="T17" fmla="*/ 0 h 220"/>
                <a:gd name="T18" fmla="*/ 117 w 311"/>
                <a:gd name="T19" fmla="*/ 46 h 220"/>
                <a:gd name="T20" fmla="*/ 116 w 311"/>
                <a:gd name="T21" fmla="*/ 46 h 220"/>
                <a:gd name="T22" fmla="*/ 91 w 311"/>
                <a:gd name="T23" fmla="*/ 70 h 220"/>
                <a:gd name="T24" fmla="*/ 79 w 311"/>
                <a:gd name="T25" fmla="*/ 68 h 220"/>
                <a:gd name="T26" fmla="*/ 44 w 311"/>
                <a:gd name="T27" fmla="*/ 95 h 220"/>
                <a:gd name="T28" fmla="*/ 0 w 311"/>
                <a:gd name="T29" fmla="*/ 144 h 220"/>
                <a:gd name="T30" fmla="*/ 48 w 311"/>
                <a:gd name="T31" fmla="*/ 192 h 220"/>
                <a:gd name="T32" fmla="*/ 68 w 311"/>
                <a:gd name="T33" fmla="*/ 188 h 220"/>
                <a:gd name="T34" fmla="*/ 106 w 311"/>
                <a:gd name="T35" fmla="*/ 216 h 220"/>
                <a:gd name="T36" fmla="*/ 127 w 311"/>
                <a:gd name="T37" fmla="*/ 210 h 220"/>
                <a:gd name="T38" fmla="*/ 168 w 311"/>
                <a:gd name="T39" fmla="*/ 220 h 220"/>
                <a:gd name="T40" fmla="*/ 237 w 311"/>
                <a:gd name="T41" fmla="*/ 190 h 220"/>
                <a:gd name="T42" fmla="*/ 262 w 311"/>
                <a:gd name="T43" fmla="*/ 197 h 220"/>
                <a:gd name="T44" fmla="*/ 311 w 311"/>
                <a:gd name="T45" fmla="*/ 149 h 220"/>
                <a:gd name="T46" fmla="*/ 303 w 311"/>
                <a:gd name="T47" fmla="*/ 1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1" h="220">
                  <a:moveTo>
                    <a:pt x="303" y="122"/>
                  </a:moveTo>
                  <a:cubicBezTo>
                    <a:pt x="303" y="119"/>
                    <a:pt x="304" y="117"/>
                    <a:pt x="304" y="114"/>
                  </a:cubicBezTo>
                  <a:cubicBezTo>
                    <a:pt x="304" y="100"/>
                    <a:pt x="293" y="89"/>
                    <a:pt x="279" y="89"/>
                  </a:cubicBezTo>
                  <a:cubicBezTo>
                    <a:pt x="276" y="89"/>
                    <a:pt x="274" y="89"/>
                    <a:pt x="272" y="90"/>
                  </a:cubicBezTo>
                  <a:cubicBezTo>
                    <a:pt x="266" y="78"/>
                    <a:pt x="255" y="70"/>
                    <a:pt x="242" y="67"/>
                  </a:cubicBezTo>
                  <a:cubicBezTo>
                    <a:pt x="242" y="64"/>
                    <a:pt x="243" y="62"/>
                    <a:pt x="243" y="59"/>
                  </a:cubicBezTo>
                  <a:cubicBezTo>
                    <a:pt x="243" y="42"/>
                    <a:pt x="229" y="29"/>
                    <a:pt x="212" y="29"/>
                  </a:cubicBezTo>
                  <a:cubicBezTo>
                    <a:pt x="211" y="29"/>
                    <a:pt x="211" y="29"/>
                    <a:pt x="210" y="29"/>
                  </a:cubicBezTo>
                  <a:cubicBezTo>
                    <a:pt x="202" y="12"/>
                    <a:pt x="185" y="0"/>
                    <a:pt x="166" y="0"/>
                  </a:cubicBezTo>
                  <a:cubicBezTo>
                    <a:pt x="140" y="0"/>
                    <a:pt x="119" y="21"/>
                    <a:pt x="117" y="46"/>
                  </a:cubicBezTo>
                  <a:cubicBezTo>
                    <a:pt x="117" y="46"/>
                    <a:pt x="117" y="46"/>
                    <a:pt x="116" y="46"/>
                  </a:cubicBezTo>
                  <a:cubicBezTo>
                    <a:pt x="103" y="46"/>
                    <a:pt x="92" y="57"/>
                    <a:pt x="91" y="70"/>
                  </a:cubicBezTo>
                  <a:cubicBezTo>
                    <a:pt x="87" y="69"/>
                    <a:pt x="83" y="68"/>
                    <a:pt x="79" y="68"/>
                  </a:cubicBezTo>
                  <a:cubicBezTo>
                    <a:pt x="62" y="68"/>
                    <a:pt x="48" y="80"/>
                    <a:pt x="44" y="95"/>
                  </a:cubicBezTo>
                  <a:cubicBezTo>
                    <a:pt x="19" y="98"/>
                    <a:pt x="0" y="118"/>
                    <a:pt x="0" y="144"/>
                  </a:cubicBezTo>
                  <a:cubicBezTo>
                    <a:pt x="0" y="170"/>
                    <a:pt x="22" y="192"/>
                    <a:pt x="48" y="192"/>
                  </a:cubicBezTo>
                  <a:cubicBezTo>
                    <a:pt x="55" y="192"/>
                    <a:pt x="62" y="191"/>
                    <a:pt x="68" y="188"/>
                  </a:cubicBezTo>
                  <a:cubicBezTo>
                    <a:pt x="73" y="204"/>
                    <a:pt x="88" y="216"/>
                    <a:pt x="106" y="216"/>
                  </a:cubicBezTo>
                  <a:cubicBezTo>
                    <a:pt x="114" y="216"/>
                    <a:pt x="121" y="214"/>
                    <a:pt x="127" y="210"/>
                  </a:cubicBezTo>
                  <a:cubicBezTo>
                    <a:pt x="139" y="217"/>
                    <a:pt x="153" y="220"/>
                    <a:pt x="168" y="220"/>
                  </a:cubicBezTo>
                  <a:cubicBezTo>
                    <a:pt x="195" y="220"/>
                    <a:pt x="220" y="208"/>
                    <a:pt x="237" y="190"/>
                  </a:cubicBezTo>
                  <a:cubicBezTo>
                    <a:pt x="244" y="195"/>
                    <a:pt x="253" y="197"/>
                    <a:pt x="262" y="197"/>
                  </a:cubicBezTo>
                  <a:cubicBezTo>
                    <a:pt x="289" y="197"/>
                    <a:pt x="311" y="176"/>
                    <a:pt x="311" y="149"/>
                  </a:cubicBezTo>
                  <a:cubicBezTo>
                    <a:pt x="311" y="139"/>
                    <a:pt x="308" y="130"/>
                    <a:pt x="303" y="1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91E7C4D1-DC48-134B-877F-9158E70E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088" y="3594100"/>
              <a:ext cx="684213" cy="485775"/>
            </a:xfrm>
            <a:custGeom>
              <a:avLst/>
              <a:gdLst>
                <a:gd name="T0" fmla="*/ 157 w 161"/>
                <a:gd name="T1" fmla="*/ 63 h 114"/>
                <a:gd name="T2" fmla="*/ 157 w 161"/>
                <a:gd name="T3" fmla="*/ 59 h 114"/>
                <a:gd name="T4" fmla="*/ 144 w 161"/>
                <a:gd name="T5" fmla="*/ 46 h 114"/>
                <a:gd name="T6" fmla="*/ 141 w 161"/>
                <a:gd name="T7" fmla="*/ 47 h 114"/>
                <a:gd name="T8" fmla="*/ 125 w 161"/>
                <a:gd name="T9" fmla="*/ 35 h 114"/>
                <a:gd name="T10" fmla="*/ 126 w 161"/>
                <a:gd name="T11" fmla="*/ 31 h 114"/>
                <a:gd name="T12" fmla="*/ 110 w 161"/>
                <a:gd name="T13" fmla="*/ 15 h 114"/>
                <a:gd name="T14" fmla="*/ 109 w 161"/>
                <a:gd name="T15" fmla="*/ 15 h 114"/>
                <a:gd name="T16" fmla="*/ 86 w 161"/>
                <a:gd name="T17" fmla="*/ 0 h 114"/>
                <a:gd name="T18" fmla="*/ 61 w 161"/>
                <a:gd name="T19" fmla="*/ 24 h 114"/>
                <a:gd name="T20" fmla="*/ 60 w 161"/>
                <a:gd name="T21" fmla="*/ 24 h 114"/>
                <a:gd name="T22" fmla="*/ 47 w 161"/>
                <a:gd name="T23" fmla="*/ 37 h 114"/>
                <a:gd name="T24" fmla="*/ 41 w 161"/>
                <a:gd name="T25" fmla="*/ 35 h 114"/>
                <a:gd name="T26" fmla="*/ 23 w 161"/>
                <a:gd name="T27" fmla="*/ 50 h 114"/>
                <a:gd name="T28" fmla="*/ 0 w 161"/>
                <a:gd name="T29" fmla="*/ 75 h 114"/>
                <a:gd name="T30" fmla="*/ 25 w 161"/>
                <a:gd name="T31" fmla="*/ 100 h 114"/>
                <a:gd name="T32" fmla="*/ 35 w 161"/>
                <a:gd name="T33" fmla="*/ 98 h 114"/>
                <a:gd name="T34" fmla="*/ 55 w 161"/>
                <a:gd name="T35" fmla="*/ 112 h 114"/>
                <a:gd name="T36" fmla="*/ 65 w 161"/>
                <a:gd name="T37" fmla="*/ 109 h 114"/>
                <a:gd name="T38" fmla="*/ 87 w 161"/>
                <a:gd name="T39" fmla="*/ 114 h 114"/>
                <a:gd name="T40" fmla="*/ 122 w 161"/>
                <a:gd name="T41" fmla="*/ 99 h 114"/>
                <a:gd name="T42" fmla="*/ 136 w 161"/>
                <a:gd name="T43" fmla="*/ 102 h 114"/>
                <a:gd name="T44" fmla="*/ 161 w 161"/>
                <a:gd name="T45" fmla="*/ 77 h 114"/>
                <a:gd name="T46" fmla="*/ 157 w 161"/>
                <a:gd name="T47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1" h="114">
                  <a:moveTo>
                    <a:pt x="157" y="63"/>
                  </a:moveTo>
                  <a:cubicBezTo>
                    <a:pt x="157" y="62"/>
                    <a:pt x="157" y="61"/>
                    <a:pt x="157" y="59"/>
                  </a:cubicBezTo>
                  <a:cubicBezTo>
                    <a:pt x="157" y="52"/>
                    <a:pt x="151" y="46"/>
                    <a:pt x="144" y="46"/>
                  </a:cubicBezTo>
                  <a:cubicBezTo>
                    <a:pt x="143" y="46"/>
                    <a:pt x="142" y="46"/>
                    <a:pt x="141" y="47"/>
                  </a:cubicBezTo>
                  <a:cubicBezTo>
                    <a:pt x="137" y="41"/>
                    <a:pt x="132" y="36"/>
                    <a:pt x="125" y="35"/>
                  </a:cubicBezTo>
                  <a:cubicBezTo>
                    <a:pt x="125" y="33"/>
                    <a:pt x="126" y="32"/>
                    <a:pt x="126" y="31"/>
                  </a:cubicBezTo>
                  <a:cubicBezTo>
                    <a:pt x="126" y="22"/>
                    <a:pt x="119" y="15"/>
                    <a:pt x="110" y="15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5" y="7"/>
                    <a:pt x="96" y="0"/>
                    <a:pt x="86" y="0"/>
                  </a:cubicBezTo>
                  <a:cubicBezTo>
                    <a:pt x="72" y="0"/>
                    <a:pt x="61" y="11"/>
                    <a:pt x="61" y="24"/>
                  </a:cubicBezTo>
                  <a:cubicBezTo>
                    <a:pt x="61" y="24"/>
                    <a:pt x="60" y="24"/>
                    <a:pt x="60" y="24"/>
                  </a:cubicBezTo>
                  <a:cubicBezTo>
                    <a:pt x="53" y="24"/>
                    <a:pt x="48" y="30"/>
                    <a:pt x="47" y="37"/>
                  </a:cubicBezTo>
                  <a:cubicBezTo>
                    <a:pt x="45" y="36"/>
                    <a:pt x="43" y="35"/>
                    <a:pt x="41" y="35"/>
                  </a:cubicBezTo>
                  <a:cubicBezTo>
                    <a:pt x="32" y="35"/>
                    <a:pt x="25" y="41"/>
                    <a:pt x="23" y="50"/>
                  </a:cubicBezTo>
                  <a:cubicBezTo>
                    <a:pt x="10" y="51"/>
                    <a:pt x="0" y="62"/>
                    <a:pt x="0" y="75"/>
                  </a:cubicBezTo>
                  <a:cubicBezTo>
                    <a:pt x="0" y="88"/>
                    <a:pt x="11" y="100"/>
                    <a:pt x="25" y="100"/>
                  </a:cubicBezTo>
                  <a:cubicBezTo>
                    <a:pt x="29" y="100"/>
                    <a:pt x="32" y="99"/>
                    <a:pt x="35" y="98"/>
                  </a:cubicBezTo>
                  <a:cubicBezTo>
                    <a:pt x="38" y="106"/>
                    <a:pt x="46" y="112"/>
                    <a:pt x="55" y="112"/>
                  </a:cubicBezTo>
                  <a:cubicBezTo>
                    <a:pt x="59" y="112"/>
                    <a:pt x="62" y="111"/>
                    <a:pt x="65" y="109"/>
                  </a:cubicBezTo>
                  <a:cubicBezTo>
                    <a:pt x="72" y="112"/>
                    <a:pt x="79" y="114"/>
                    <a:pt x="87" y="114"/>
                  </a:cubicBezTo>
                  <a:cubicBezTo>
                    <a:pt x="101" y="114"/>
                    <a:pt x="114" y="108"/>
                    <a:pt x="122" y="99"/>
                  </a:cubicBezTo>
                  <a:cubicBezTo>
                    <a:pt x="126" y="101"/>
                    <a:pt x="131" y="102"/>
                    <a:pt x="136" y="102"/>
                  </a:cubicBezTo>
                  <a:cubicBezTo>
                    <a:pt x="150" y="102"/>
                    <a:pt x="161" y="91"/>
                    <a:pt x="161" y="77"/>
                  </a:cubicBezTo>
                  <a:cubicBezTo>
                    <a:pt x="161" y="72"/>
                    <a:pt x="159" y="67"/>
                    <a:pt x="157" y="6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2C94A472-6346-414C-9827-EF128870F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26" y="3616325"/>
              <a:ext cx="600075" cy="423863"/>
            </a:xfrm>
            <a:custGeom>
              <a:avLst/>
              <a:gdLst>
                <a:gd name="T0" fmla="*/ 137 w 141"/>
                <a:gd name="T1" fmla="*/ 55 h 100"/>
                <a:gd name="T2" fmla="*/ 138 w 141"/>
                <a:gd name="T3" fmla="*/ 51 h 100"/>
                <a:gd name="T4" fmla="*/ 127 w 141"/>
                <a:gd name="T5" fmla="*/ 40 h 100"/>
                <a:gd name="T6" fmla="*/ 124 w 141"/>
                <a:gd name="T7" fmla="*/ 40 h 100"/>
                <a:gd name="T8" fmla="*/ 110 w 141"/>
                <a:gd name="T9" fmla="*/ 30 h 100"/>
                <a:gd name="T10" fmla="*/ 110 w 141"/>
                <a:gd name="T11" fmla="*/ 26 h 100"/>
                <a:gd name="T12" fmla="*/ 96 w 141"/>
                <a:gd name="T13" fmla="*/ 13 h 100"/>
                <a:gd name="T14" fmla="*/ 95 w 141"/>
                <a:gd name="T15" fmla="*/ 13 h 100"/>
                <a:gd name="T16" fmla="*/ 75 w 141"/>
                <a:gd name="T17" fmla="*/ 0 h 100"/>
                <a:gd name="T18" fmla="*/ 53 w 141"/>
                <a:gd name="T19" fmla="*/ 21 h 100"/>
                <a:gd name="T20" fmla="*/ 53 w 141"/>
                <a:gd name="T21" fmla="*/ 20 h 100"/>
                <a:gd name="T22" fmla="*/ 41 w 141"/>
                <a:gd name="T23" fmla="*/ 31 h 100"/>
                <a:gd name="T24" fmla="*/ 36 w 141"/>
                <a:gd name="T25" fmla="*/ 30 h 100"/>
                <a:gd name="T26" fmla="*/ 20 w 141"/>
                <a:gd name="T27" fmla="*/ 43 h 100"/>
                <a:gd name="T28" fmla="*/ 0 w 141"/>
                <a:gd name="T29" fmla="*/ 65 h 100"/>
                <a:gd name="T30" fmla="*/ 22 w 141"/>
                <a:gd name="T31" fmla="*/ 87 h 100"/>
                <a:gd name="T32" fmla="*/ 31 w 141"/>
                <a:gd name="T33" fmla="*/ 85 h 100"/>
                <a:gd name="T34" fmla="*/ 48 w 141"/>
                <a:gd name="T35" fmla="*/ 98 h 100"/>
                <a:gd name="T36" fmla="*/ 57 w 141"/>
                <a:gd name="T37" fmla="*/ 95 h 100"/>
                <a:gd name="T38" fmla="*/ 76 w 141"/>
                <a:gd name="T39" fmla="*/ 100 h 100"/>
                <a:gd name="T40" fmla="*/ 108 w 141"/>
                <a:gd name="T41" fmla="*/ 86 h 100"/>
                <a:gd name="T42" fmla="*/ 119 w 141"/>
                <a:gd name="T43" fmla="*/ 89 h 100"/>
                <a:gd name="T44" fmla="*/ 141 w 141"/>
                <a:gd name="T45" fmla="*/ 67 h 100"/>
                <a:gd name="T46" fmla="*/ 137 w 141"/>
                <a:gd name="T47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100">
                  <a:moveTo>
                    <a:pt x="137" y="55"/>
                  </a:moveTo>
                  <a:cubicBezTo>
                    <a:pt x="138" y="54"/>
                    <a:pt x="138" y="52"/>
                    <a:pt x="138" y="51"/>
                  </a:cubicBezTo>
                  <a:cubicBezTo>
                    <a:pt x="138" y="45"/>
                    <a:pt x="133" y="40"/>
                    <a:pt x="127" y="40"/>
                  </a:cubicBezTo>
                  <a:cubicBezTo>
                    <a:pt x="126" y="40"/>
                    <a:pt x="125" y="40"/>
                    <a:pt x="124" y="40"/>
                  </a:cubicBezTo>
                  <a:cubicBezTo>
                    <a:pt x="121" y="35"/>
                    <a:pt x="116" y="31"/>
                    <a:pt x="110" y="30"/>
                  </a:cubicBezTo>
                  <a:cubicBezTo>
                    <a:pt x="110" y="29"/>
                    <a:pt x="110" y="28"/>
                    <a:pt x="110" y="26"/>
                  </a:cubicBezTo>
                  <a:cubicBezTo>
                    <a:pt x="110" y="19"/>
                    <a:pt x="104" y="13"/>
                    <a:pt x="96" y="13"/>
                  </a:cubicBezTo>
                  <a:cubicBezTo>
                    <a:pt x="96" y="13"/>
                    <a:pt x="96" y="13"/>
                    <a:pt x="95" y="13"/>
                  </a:cubicBezTo>
                  <a:cubicBezTo>
                    <a:pt x="92" y="5"/>
                    <a:pt x="84" y="0"/>
                    <a:pt x="75" y="0"/>
                  </a:cubicBezTo>
                  <a:cubicBezTo>
                    <a:pt x="63" y="0"/>
                    <a:pt x="54" y="9"/>
                    <a:pt x="53" y="21"/>
                  </a:cubicBezTo>
                  <a:cubicBezTo>
                    <a:pt x="53" y="21"/>
                    <a:pt x="53" y="20"/>
                    <a:pt x="53" y="20"/>
                  </a:cubicBezTo>
                  <a:cubicBezTo>
                    <a:pt x="47" y="20"/>
                    <a:pt x="42" y="25"/>
                    <a:pt x="41" y="31"/>
                  </a:cubicBezTo>
                  <a:cubicBezTo>
                    <a:pt x="40" y="31"/>
                    <a:pt x="38" y="30"/>
                    <a:pt x="36" y="30"/>
                  </a:cubicBezTo>
                  <a:cubicBezTo>
                    <a:pt x="28" y="30"/>
                    <a:pt x="22" y="36"/>
                    <a:pt x="20" y="43"/>
                  </a:cubicBezTo>
                  <a:cubicBezTo>
                    <a:pt x="9" y="44"/>
                    <a:pt x="0" y="53"/>
                    <a:pt x="0" y="65"/>
                  </a:cubicBezTo>
                  <a:cubicBezTo>
                    <a:pt x="0" y="77"/>
                    <a:pt x="10" y="87"/>
                    <a:pt x="22" y="87"/>
                  </a:cubicBezTo>
                  <a:cubicBezTo>
                    <a:pt x="25" y="87"/>
                    <a:pt x="28" y="86"/>
                    <a:pt x="31" y="85"/>
                  </a:cubicBezTo>
                  <a:cubicBezTo>
                    <a:pt x="33" y="92"/>
                    <a:pt x="40" y="98"/>
                    <a:pt x="48" y="98"/>
                  </a:cubicBezTo>
                  <a:cubicBezTo>
                    <a:pt x="52" y="98"/>
                    <a:pt x="55" y="97"/>
                    <a:pt x="57" y="95"/>
                  </a:cubicBezTo>
                  <a:cubicBezTo>
                    <a:pt x="63" y="98"/>
                    <a:pt x="70" y="100"/>
                    <a:pt x="76" y="100"/>
                  </a:cubicBezTo>
                  <a:cubicBezTo>
                    <a:pt x="89" y="100"/>
                    <a:pt x="100" y="94"/>
                    <a:pt x="108" y="86"/>
                  </a:cubicBezTo>
                  <a:cubicBezTo>
                    <a:pt x="111" y="88"/>
                    <a:pt x="115" y="89"/>
                    <a:pt x="119" y="89"/>
                  </a:cubicBezTo>
                  <a:cubicBezTo>
                    <a:pt x="131" y="89"/>
                    <a:pt x="141" y="79"/>
                    <a:pt x="141" y="67"/>
                  </a:cubicBezTo>
                  <a:cubicBezTo>
                    <a:pt x="141" y="63"/>
                    <a:pt x="140" y="58"/>
                    <a:pt x="137" y="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4B93020-2B02-AB42-B360-328499E89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663" y="3659188"/>
              <a:ext cx="403225" cy="284163"/>
            </a:xfrm>
            <a:custGeom>
              <a:avLst/>
              <a:gdLst>
                <a:gd name="T0" fmla="*/ 92 w 95"/>
                <a:gd name="T1" fmla="*/ 37 h 67"/>
                <a:gd name="T2" fmla="*/ 92 w 95"/>
                <a:gd name="T3" fmla="*/ 35 h 67"/>
                <a:gd name="T4" fmla="*/ 85 w 95"/>
                <a:gd name="T5" fmla="*/ 27 h 67"/>
                <a:gd name="T6" fmla="*/ 83 w 95"/>
                <a:gd name="T7" fmla="*/ 27 h 67"/>
                <a:gd name="T8" fmla="*/ 74 w 95"/>
                <a:gd name="T9" fmla="*/ 20 h 67"/>
                <a:gd name="T10" fmla="*/ 74 w 95"/>
                <a:gd name="T11" fmla="*/ 18 h 67"/>
                <a:gd name="T12" fmla="*/ 65 w 95"/>
                <a:gd name="T13" fmla="*/ 9 h 67"/>
                <a:gd name="T14" fmla="*/ 64 w 95"/>
                <a:gd name="T15" fmla="*/ 9 h 67"/>
                <a:gd name="T16" fmla="*/ 51 w 95"/>
                <a:gd name="T17" fmla="*/ 0 h 67"/>
                <a:gd name="T18" fmla="*/ 36 w 95"/>
                <a:gd name="T19" fmla="*/ 14 h 67"/>
                <a:gd name="T20" fmla="*/ 35 w 95"/>
                <a:gd name="T21" fmla="*/ 14 h 67"/>
                <a:gd name="T22" fmla="*/ 28 w 95"/>
                <a:gd name="T23" fmla="*/ 21 h 67"/>
                <a:gd name="T24" fmla="*/ 24 w 95"/>
                <a:gd name="T25" fmla="*/ 21 h 67"/>
                <a:gd name="T26" fmla="*/ 14 w 95"/>
                <a:gd name="T27" fmla="*/ 29 h 67"/>
                <a:gd name="T28" fmla="*/ 0 w 95"/>
                <a:gd name="T29" fmla="*/ 44 h 67"/>
                <a:gd name="T30" fmla="*/ 15 w 95"/>
                <a:gd name="T31" fmla="*/ 58 h 67"/>
                <a:gd name="T32" fmla="*/ 21 w 95"/>
                <a:gd name="T33" fmla="*/ 57 h 67"/>
                <a:gd name="T34" fmla="*/ 32 w 95"/>
                <a:gd name="T35" fmla="*/ 66 h 67"/>
                <a:gd name="T36" fmla="*/ 39 w 95"/>
                <a:gd name="T37" fmla="*/ 64 h 67"/>
                <a:gd name="T38" fmla="*/ 51 w 95"/>
                <a:gd name="T39" fmla="*/ 67 h 67"/>
                <a:gd name="T40" fmla="*/ 72 w 95"/>
                <a:gd name="T41" fmla="*/ 58 h 67"/>
                <a:gd name="T42" fmla="*/ 80 w 95"/>
                <a:gd name="T43" fmla="*/ 60 h 67"/>
                <a:gd name="T44" fmla="*/ 95 w 95"/>
                <a:gd name="T45" fmla="*/ 45 h 67"/>
                <a:gd name="T46" fmla="*/ 92 w 95"/>
                <a:gd name="T47" fmla="*/ 3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67">
                  <a:moveTo>
                    <a:pt x="92" y="37"/>
                  </a:moveTo>
                  <a:cubicBezTo>
                    <a:pt x="92" y="36"/>
                    <a:pt x="92" y="35"/>
                    <a:pt x="92" y="35"/>
                  </a:cubicBezTo>
                  <a:cubicBezTo>
                    <a:pt x="92" y="30"/>
                    <a:pt x="89" y="27"/>
                    <a:pt x="85" y="27"/>
                  </a:cubicBezTo>
                  <a:cubicBezTo>
                    <a:pt x="84" y="27"/>
                    <a:pt x="83" y="27"/>
                    <a:pt x="83" y="27"/>
                  </a:cubicBezTo>
                  <a:cubicBezTo>
                    <a:pt x="81" y="24"/>
                    <a:pt x="78" y="21"/>
                    <a:pt x="74" y="20"/>
                  </a:cubicBezTo>
                  <a:cubicBezTo>
                    <a:pt x="74" y="20"/>
                    <a:pt x="74" y="19"/>
                    <a:pt x="74" y="18"/>
                  </a:cubicBezTo>
                  <a:cubicBezTo>
                    <a:pt x="74" y="13"/>
                    <a:pt x="70" y="9"/>
                    <a:pt x="65" y="9"/>
                  </a:cubicBezTo>
                  <a:cubicBezTo>
                    <a:pt x="65" y="9"/>
                    <a:pt x="64" y="9"/>
                    <a:pt x="64" y="9"/>
                  </a:cubicBezTo>
                  <a:cubicBezTo>
                    <a:pt x="62" y="4"/>
                    <a:pt x="56" y="0"/>
                    <a:pt x="51" y="0"/>
                  </a:cubicBezTo>
                  <a:cubicBezTo>
                    <a:pt x="43" y="0"/>
                    <a:pt x="36" y="6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4"/>
                    <a:pt x="28" y="17"/>
                    <a:pt x="28" y="21"/>
                  </a:cubicBezTo>
                  <a:cubicBezTo>
                    <a:pt x="27" y="21"/>
                    <a:pt x="25" y="21"/>
                    <a:pt x="24" y="21"/>
                  </a:cubicBezTo>
                  <a:cubicBezTo>
                    <a:pt x="19" y="21"/>
                    <a:pt x="15" y="24"/>
                    <a:pt x="14" y="29"/>
                  </a:cubicBezTo>
                  <a:cubicBezTo>
                    <a:pt x="6" y="30"/>
                    <a:pt x="0" y="36"/>
                    <a:pt x="0" y="44"/>
                  </a:cubicBezTo>
                  <a:cubicBezTo>
                    <a:pt x="0" y="52"/>
                    <a:pt x="7" y="58"/>
                    <a:pt x="15" y="58"/>
                  </a:cubicBezTo>
                  <a:cubicBezTo>
                    <a:pt x="17" y="58"/>
                    <a:pt x="19" y="58"/>
                    <a:pt x="21" y="57"/>
                  </a:cubicBezTo>
                  <a:cubicBezTo>
                    <a:pt x="22" y="62"/>
                    <a:pt x="27" y="66"/>
                    <a:pt x="32" y="66"/>
                  </a:cubicBezTo>
                  <a:cubicBezTo>
                    <a:pt x="35" y="66"/>
                    <a:pt x="37" y="65"/>
                    <a:pt x="39" y="64"/>
                  </a:cubicBezTo>
                  <a:cubicBezTo>
                    <a:pt x="42" y="66"/>
                    <a:pt x="47" y="67"/>
                    <a:pt x="51" y="67"/>
                  </a:cubicBezTo>
                  <a:cubicBezTo>
                    <a:pt x="59" y="67"/>
                    <a:pt x="67" y="63"/>
                    <a:pt x="72" y="58"/>
                  </a:cubicBezTo>
                  <a:cubicBezTo>
                    <a:pt x="74" y="59"/>
                    <a:pt x="77" y="60"/>
                    <a:pt x="80" y="60"/>
                  </a:cubicBezTo>
                  <a:cubicBezTo>
                    <a:pt x="88" y="60"/>
                    <a:pt x="95" y="53"/>
                    <a:pt x="95" y="45"/>
                  </a:cubicBezTo>
                  <a:cubicBezTo>
                    <a:pt x="95" y="42"/>
                    <a:pt x="94" y="39"/>
                    <a:pt x="92" y="3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9000"/>
                  </a:schemeClr>
                </a:gs>
                <a:gs pos="23000">
                  <a:schemeClr val="accent4">
                    <a:lumMod val="89000"/>
                  </a:schemeClr>
                </a:gs>
                <a:gs pos="69000">
                  <a:schemeClr val="accent4">
                    <a:lumMod val="75000"/>
                  </a:schemeClr>
                </a:gs>
                <a:gs pos="97000">
                  <a:schemeClr val="accent4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CE8CD9A0-9EE6-5A4C-B5A1-5D477DD8B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301" y="3662363"/>
              <a:ext cx="366713" cy="258763"/>
            </a:xfrm>
            <a:custGeom>
              <a:avLst/>
              <a:gdLst>
                <a:gd name="T0" fmla="*/ 84 w 86"/>
                <a:gd name="T1" fmla="*/ 34 h 61"/>
                <a:gd name="T2" fmla="*/ 84 w 86"/>
                <a:gd name="T3" fmla="*/ 32 h 61"/>
                <a:gd name="T4" fmla="*/ 77 w 86"/>
                <a:gd name="T5" fmla="*/ 25 h 61"/>
                <a:gd name="T6" fmla="*/ 75 w 86"/>
                <a:gd name="T7" fmla="*/ 25 h 61"/>
                <a:gd name="T8" fmla="*/ 67 w 86"/>
                <a:gd name="T9" fmla="*/ 19 h 61"/>
                <a:gd name="T10" fmla="*/ 67 w 86"/>
                <a:gd name="T11" fmla="*/ 17 h 61"/>
                <a:gd name="T12" fmla="*/ 59 w 86"/>
                <a:gd name="T13" fmla="*/ 8 h 61"/>
                <a:gd name="T14" fmla="*/ 58 w 86"/>
                <a:gd name="T15" fmla="*/ 8 h 61"/>
                <a:gd name="T16" fmla="*/ 46 w 86"/>
                <a:gd name="T17" fmla="*/ 0 h 61"/>
                <a:gd name="T18" fmla="*/ 33 w 86"/>
                <a:gd name="T19" fmla="*/ 13 h 61"/>
                <a:gd name="T20" fmla="*/ 32 w 86"/>
                <a:gd name="T21" fmla="*/ 13 h 61"/>
                <a:gd name="T22" fmla="*/ 25 w 86"/>
                <a:gd name="T23" fmla="*/ 20 h 61"/>
                <a:gd name="T24" fmla="*/ 22 w 86"/>
                <a:gd name="T25" fmla="*/ 19 h 61"/>
                <a:gd name="T26" fmla="*/ 12 w 86"/>
                <a:gd name="T27" fmla="*/ 27 h 61"/>
                <a:gd name="T28" fmla="*/ 0 w 86"/>
                <a:gd name="T29" fmla="*/ 40 h 61"/>
                <a:gd name="T30" fmla="*/ 13 w 86"/>
                <a:gd name="T31" fmla="*/ 54 h 61"/>
                <a:gd name="T32" fmla="*/ 19 w 86"/>
                <a:gd name="T33" fmla="*/ 52 h 61"/>
                <a:gd name="T34" fmla="*/ 29 w 86"/>
                <a:gd name="T35" fmla="*/ 60 h 61"/>
                <a:gd name="T36" fmla="*/ 35 w 86"/>
                <a:gd name="T37" fmla="*/ 59 h 61"/>
                <a:gd name="T38" fmla="*/ 47 w 86"/>
                <a:gd name="T39" fmla="*/ 61 h 61"/>
                <a:gd name="T40" fmla="*/ 66 w 86"/>
                <a:gd name="T41" fmla="*/ 53 h 61"/>
                <a:gd name="T42" fmla="*/ 73 w 86"/>
                <a:gd name="T43" fmla="*/ 55 h 61"/>
                <a:gd name="T44" fmla="*/ 86 w 86"/>
                <a:gd name="T45" fmla="*/ 42 h 61"/>
                <a:gd name="T46" fmla="*/ 84 w 86"/>
                <a:gd name="T47" fmla="*/ 3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61">
                  <a:moveTo>
                    <a:pt x="84" y="34"/>
                  </a:moveTo>
                  <a:cubicBezTo>
                    <a:pt x="84" y="33"/>
                    <a:pt x="84" y="33"/>
                    <a:pt x="84" y="32"/>
                  </a:cubicBezTo>
                  <a:cubicBezTo>
                    <a:pt x="84" y="28"/>
                    <a:pt x="81" y="25"/>
                    <a:pt x="77" y="25"/>
                  </a:cubicBezTo>
                  <a:cubicBezTo>
                    <a:pt x="77" y="25"/>
                    <a:pt x="76" y="25"/>
                    <a:pt x="75" y="25"/>
                  </a:cubicBezTo>
                  <a:cubicBezTo>
                    <a:pt x="74" y="22"/>
                    <a:pt x="71" y="20"/>
                    <a:pt x="67" y="19"/>
                  </a:cubicBezTo>
                  <a:cubicBezTo>
                    <a:pt x="67" y="18"/>
                    <a:pt x="67" y="17"/>
                    <a:pt x="67" y="17"/>
                  </a:cubicBezTo>
                  <a:cubicBezTo>
                    <a:pt x="67" y="12"/>
                    <a:pt x="63" y="8"/>
                    <a:pt x="59" y="8"/>
                  </a:cubicBezTo>
                  <a:cubicBezTo>
                    <a:pt x="59" y="8"/>
                    <a:pt x="58" y="8"/>
                    <a:pt x="58" y="8"/>
                  </a:cubicBezTo>
                  <a:cubicBezTo>
                    <a:pt x="56" y="4"/>
                    <a:pt x="51" y="0"/>
                    <a:pt x="46" y="0"/>
                  </a:cubicBezTo>
                  <a:cubicBezTo>
                    <a:pt x="39" y="0"/>
                    <a:pt x="33" y="6"/>
                    <a:pt x="33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9" y="13"/>
                    <a:pt x="25" y="16"/>
                    <a:pt x="25" y="20"/>
                  </a:cubicBezTo>
                  <a:cubicBezTo>
                    <a:pt x="24" y="19"/>
                    <a:pt x="23" y="19"/>
                    <a:pt x="22" y="19"/>
                  </a:cubicBezTo>
                  <a:cubicBezTo>
                    <a:pt x="17" y="19"/>
                    <a:pt x="13" y="22"/>
                    <a:pt x="12" y="27"/>
                  </a:cubicBezTo>
                  <a:cubicBezTo>
                    <a:pt x="5" y="27"/>
                    <a:pt x="0" y="33"/>
                    <a:pt x="0" y="40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5" y="54"/>
                    <a:pt x="17" y="53"/>
                    <a:pt x="19" y="52"/>
                  </a:cubicBezTo>
                  <a:cubicBezTo>
                    <a:pt x="20" y="57"/>
                    <a:pt x="24" y="60"/>
                    <a:pt x="29" y="60"/>
                  </a:cubicBezTo>
                  <a:cubicBezTo>
                    <a:pt x="32" y="60"/>
                    <a:pt x="33" y="60"/>
                    <a:pt x="35" y="59"/>
                  </a:cubicBezTo>
                  <a:cubicBezTo>
                    <a:pt x="39" y="60"/>
                    <a:pt x="42" y="61"/>
                    <a:pt x="47" y="61"/>
                  </a:cubicBezTo>
                  <a:cubicBezTo>
                    <a:pt x="54" y="61"/>
                    <a:pt x="61" y="58"/>
                    <a:pt x="66" y="53"/>
                  </a:cubicBezTo>
                  <a:cubicBezTo>
                    <a:pt x="68" y="54"/>
                    <a:pt x="70" y="55"/>
                    <a:pt x="73" y="55"/>
                  </a:cubicBezTo>
                  <a:cubicBezTo>
                    <a:pt x="80" y="55"/>
                    <a:pt x="86" y="49"/>
                    <a:pt x="86" y="42"/>
                  </a:cubicBezTo>
                  <a:cubicBezTo>
                    <a:pt x="86" y="39"/>
                    <a:pt x="85" y="36"/>
                    <a:pt x="84" y="3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B7849BF6-A9D1-8543-9987-25623F4B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2293938"/>
              <a:ext cx="666750" cy="471488"/>
            </a:xfrm>
            <a:custGeom>
              <a:avLst/>
              <a:gdLst>
                <a:gd name="T0" fmla="*/ 153 w 157"/>
                <a:gd name="T1" fmla="*/ 61 h 111"/>
                <a:gd name="T2" fmla="*/ 154 w 157"/>
                <a:gd name="T3" fmla="*/ 57 h 111"/>
                <a:gd name="T4" fmla="*/ 141 w 157"/>
                <a:gd name="T5" fmla="*/ 45 h 111"/>
                <a:gd name="T6" fmla="*/ 138 w 157"/>
                <a:gd name="T7" fmla="*/ 45 h 111"/>
                <a:gd name="T8" fmla="*/ 122 w 157"/>
                <a:gd name="T9" fmla="*/ 33 h 111"/>
                <a:gd name="T10" fmla="*/ 123 w 157"/>
                <a:gd name="T11" fmla="*/ 30 h 111"/>
                <a:gd name="T12" fmla="*/ 107 w 157"/>
                <a:gd name="T13" fmla="*/ 14 h 111"/>
                <a:gd name="T14" fmla="*/ 106 w 157"/>
                <a:gd name="T15" fmla="*/ 14 h 111"/>
                <a:gd name="T16" fmla="*/ 84 w 157"/>
                <a:gd name="T17" fmla="*/ 0 h 111"/>
                <a:gd name="T18" fmla="*/ 59 w 157"/>
                <a:gd name="T19" fmla="*/ 23 h 111"/>
                <a:gd name="T20" fmla="*/ 58 w 157"/>
                <a:gd name="T21" fmla="*/ 23 h 111"/>
                <a:gd name="T22" fmla="*/ 46 w 157"/>
                <a:gd name="T23" fmla="*/ 35 h 111"/>
                <a:gd name="T24" fmla="*/ 39 w 157"/>
                <a:gd name="T25" fmla="*/ 34 h 111"/>
                <a:gd name="T26" fmla="*/ 22 w 157"/>
                <a:gd name="T27" fmla="*/ 48 h 111"/>
                <a:gd name="T28" fmla="*/ 0 w 157"/>
                <a:gd name="T29" fmla="*/ 73 h 111"/>
                <a:gd name="T30" fmla="*/ 24 w 157"/>
                <a:gd name="T31" fmla="*/ 97 h 111"/>
                <a:gd name="T32" fmla="*/ 34 w 157"/>
                <a:gd name="T33" fmla="*/ 95 h 111"/>
                <a:gd name="T34" fmla="*/ 53 w 157"/>
                <a:gd name="T35" fmla="*/ 109 h 111"/>
                <a:gd name="T36" fmla="*/ 64 w 157"/>
                <a:gd name="T37" fmla="*/ 106 h 111"/>
                <a:gd name="T38" fmla="*/ 85 w 157"/>
                <a:gd name="T39" fmla="*/ 111 h 111"/>
                <a:gd name="T40" fmla="*/ 120 w 157"/>
                <a:gd name="T41" fmla="*/ 96 h 111"/>
                <a:gd name="T42" fmla="*/ 133 w 157"/>
                <a:gd name="T43" fmla="*/ 100 h 111"/>
                <a:gd name="T44" fmla="*/ 157 w 157"/>
                <a:gd name="T45" fmla="*/ 75 h 111"/>
                <a:gd name="T46" fmla="*/ 153 w 157"/>
                <a:gd name="T47" fmla="*/ 6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7" h="111">
                  <a:moveTo>
                    <a:pt x="153" y="61"/>
                  </a:moveTo>
                  <a:cubicBezTo>
                    <a:pt x="154" y="60"/>
                    <a:pt x="154" y="59"/>
                    <a:pt x="154" y="57"/>
                  </a:cubicBezTo>
                  <a:cubicBezTo>
                    <a:pt x="154" y="50"/>
                    <a:pt x="148" y="45"/>
                    <a:pt x="141" y="45"/>
                  </a:cubicBezTo>
                  <a:cubicBezTo>
                    <a:pt x="140" y="45"/>
                    <a:pt x="139" y="45"/>
                    <a:pt x="138" y="45"/>
                  </a:cubicBezTo>
                  <a:cubicBezTo>
                    <a:pt x="134" y="39"/>
                    <a:pt x="129" y="35"/>
                    <a:pt x="122" y="33"/>
                  </a:cubicBezTo>
                  <a:cubicBezTo>
                    <a:pt x="123" y="32"/>
                    <a:pt x="123" y="31"/>
                    <a:pt x="123" y="30"/>
                  </a:cubicBezTo>
                  <a:cubicBezTo>
                    <a:pt x="123" y="21"/>
                    <a:pt x="116" y="14"/>
                    <a:pt x="107" y="14"/>
                  </a:cubicBezTo>
                  <a:cubicBezTo>
                    <a:pt x="107" y="14"/>
                    <a:pt x="106" y="14"/>
                    <a:pt x="106" y="14"/>
                  </a:cubicBezTo>
                  <a:cubicBezTo>
                    <a:pt x="102" y="6"/>
                    <a:pt x="94" y="0"/>
                    <a:pt x="84" y="0"/>
                  </a:cubicBezTo>
                  <a:cubicBezTo>
                    <a:pt x="70" y="0"/>
                    <a:pt x="60" y="10"/>
                    <a:pt x="59" y="23"/>
                  </a:cubicBezTo>
                  <a:cubicBezTo>
                    <a:pt x="59" y="23"/>
                    <a:pt x="59" y="23"/>
                    <a:pt x="58" y="23"/>
                  </a:cubicBezTo>
                  <a:cubicBezTo>
                    <a:pt x="52" y="23"/>
                    <a:pt x="46" y="28"/>
                    <a:pt x="46" y="35"/>
                  </a:cubicBezTo>
                  <a:cubicBezTo>
                    <a:pt x="44" y="34"/>
                    <a:pt x="42" y="34"/>
                    <a:pt x="39" y="34"/>
                  </a:cubicBezTo>
                  <a:cubicBezTo>
                    <a:pt x="31" y="34"/>
                    <a:pt x="24" y="40"/>
                    <a:pt x="22" y="48"/>
                  </a:cubicBezTo>
                  <a:cubicBezTo>
                    <a:pt x="9" y="49"/>
                    <a:pt x="0" y="60"/>
                    <a:pt x="0" y="73"/>
                  </a:cubicBezTo>
                  <a:cubicBezTo>
                    <a:pt x="0" y="86"/>
                    <a:pt x="11" y="97"/>
                    <a:pt x="24" y="97"/>
                  </a:cubicBezTo>
                  <a:cubicBezTo>
                    <a:pt x="28" y="97"/>
                    <a:pt x="31" y="96"/>
                    <a:pt x="34" y="95"/>
                  </a:cubicBezTo>
                  <a:cubicBezTo>
                    <a:pt x="37" y="103"/>
                    <a:pt x="44" y="109"/>
                    <a:pt x="53" y="109"/>
                  </a:cubicBezTo>
                  <a:cubicBezTo>
                    <a:pt x="57" y="109"/>
                    <a:pt x="61" y="108"/>
                    <a:pt x="64" y="106"/>
                  </a:cubicBezTo>
                  <a:cubicBezTo>
                    <a:pt x="70" y="109"/>
                    <a:pt x="77" y="111"/>
                    <a:pt x="85" y="111"/>
                  </a:cubicBezTo>
                  <a:cubicBezTo>
                    <a:pt x="99" y="111"/>
                    <a:pt x="111" y="105"/>
                    <a:pt x="120" y="96"/>
                  </a:cubicBezTo>
                  <a:cubicBezTo>
                    <a:pt x="123" y="98"/>
                    <a:pt x="128" y="100"/>
                    <a:pt x="133" y="100"/>
                  </a:cubicBezTo>
                  <a:cubicBezTo>
                    <a:pt x="146" y="100"/>
                    <a:pt x="157" y="89"/>
                    <a:pt x="157" y="75"/>
                  </a:cubicBezTo>
                  <a:cubicBezTo>
                    <a:pt x="157" y="70"/>
                    <a:pt x="156" y="65"/>
                    <a:pt x="153" y="61"/>
                  </a:cubicBezTo>
                </a:path>
              </a:pathLst>
            </a:custGeom>
            <a:gradFill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3D6359EA-2606-B946-ADE2-285BD56F6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838" y="2311400"/>
              <a:ext cx="615950" cy="433388"/>
            </a:xfrm>
            <a:custGeom>
              <a:avLst/>
              <a:gdLst>
                <a:gd name="T0" fmla="*/ 141 w 145"/>
                <a:gd name="T1" fmla="*/ 57 h 102"/>
                <a:gd name="T2" fmla="*/ 141 w 145"/>
                <a:gd name="T3" fmla="*/ 53 h 102"/>
                <a:gd name="T4" fmla="*/ 130 w 145"/>
                <a:gd name="T5" fmla="*/ 42 h 102"/>
                <a:gd name="T6" fmla="*/ 127 w 145"/>
                <a:gd name="T7" fmla="*/ 42 h 102"/>
                <a:gd name="T8" fmla="*/ 112 w 145"/>
                <a:gd name="T9" fmla="*/ 31 h 102"/>
                <a:gd name="T10" fmla="*/ 113 w 145"/>
                <a:gd name="T11" fmla="*/ 28 h 102"/>
                <a:gd name="T12" fmla="*/ 99 w 145"/>
                <a:gd name="T13" fmla="*/ 14 h 102"/>
                <a:gd name="T14" fmla="*/ 98 w 145"/>
                <a:gd name="T15" fmla="*/ 14 h 102"/>
                <a:gd name="T16" fmla="*/ 77 w 145"/>
                <a:gd name="T17" fmla="*/ 0 h 102"/>
                <a:gd name="T18" fmla="*/ 55 w 145"/>
                <a:gd name="T19" fmla="*/ 22 h 102"/>
                <a:gd name="T20" fmla="*/ 54 w 145"/>
                <a:gd name="T21" fmla="*/ 22 h 102"/>
                <a:gd name="T22" fmla="*/ 43 w 145"/>
                <a:gd name="T23" fmla="*/ 33 h 102"/>
                <a:gd name="T24" fmla="*/ 37 w 145"/>
                <a:gd name="T25" fmla="*/ 32 h 102"/>
                <a:gd name="T26" fmla="*/ 21 w 145"/>
                <a:gd name="T27" fmla="*/ 45 h 102"/>
                <a:gd name="T28" fmla="*/ 0 w 145"/>
                <a:gd name="T29" fmla="*/ 67 h 102"/>
                <a:gd name="T30" fmla="*/ 23 w 145"/>
                <a:gd name="T31" fmla="*/ 89 h 102"/>
                <a:gd name="T32" fmla="*/ 32 w 145"/>
                <a:gd name="T33" fmla="*/ 88 h 102"/>
                <a:gd name="T34" fmla="*/ 50 w 145"/>
                <a:gd name="T35" fmla="*/ 101 h 102"/>
                <a:gd name="T36" fmla="*/ 59 w 145"/>
                <a:gd name="T37" fmla="*/ 98 h 102"/>
                <a:gd name="T38" fmla="*/ 78 w 145"/>
                <a:gd name="T39" fmla="*/ 102 h 102"/>
                <a:gd name="T40" fmla="*/ 110 w 145"/>
                <a:gd name="T41" fmla="*/ 88 h 102"/>
                <a:gd name="T42" fmla="*/ 122 w 145"/>
                <a:gd name="T43" fmla="*/ 92 h 102"/>
                <a:gd name="T44" fmla="*/ 145 w 145"/>
                <a:gd name="T45" fmla="*/ 69 h 102"/>
                <a:gd name="T46" fmla="*/ 141 w 145"/>
                <a:gd name="T47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" h="102">
                  <a:moveTo>
                    <a:pt x="141" y="57"/>
                  </a:moveTo>
                  <a:cubicBezTo>
                    <a:pt x="141" y="56"/>
                    <a:pt x="141" y="55"/>
                    <a:pt x="141" y="53"/>
                  </a:cubicBezTo>
                  <a:cubicBezTo>
                    <a:pt x="141" y="47"/>
                    <a:pt x="136" y="42"/>
                    <a:pt x="130" y="42"/>
                  </a:cubicBezTo>
                  <a:cubicBezTo>
                    <a:pt x="129" y="42"/>
                    <a:pt x="128" y="42"/>
                    <a:pt x="127" y="42"/>
                  </a:cubicBezTo>
                  <a:cubicBezTo>
                    <a:pt x="124" y="37"/>
                    <a:pt x="118" y="33"/>
                    <a:pt x="112" y="31"/>
                  </a:cubicBezTo>
                  <a:cubicBezTo>
                    <a:pt x="113" y="30"/>
                    <a:pt x="113" y="29"/>
                    <a:pt x="113" y="28"/>
                  </a:cubicBezTo>
                  <a:cubicBezTo>
                    <a:pt x="113" y="20"/>
                    <a:pt x="107" y="14"/>
                    <a:pt x="99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4" y="6"/>
                    <a:pt x="86" y="0"/>
                    <a:pt x="77" y="0"/>
                  </a:cubicBezTo>
                  <a:cubicBezTo>
                    <a:pt x="65" y="0"/>
                    <a:pt x="55" y="10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48" y="22"/>
                    <a:pt x="43" y="27"/>
                    <a:pt x="43" y="33"/>
                  </a:cubicBezTo>
                  <a:cubicBezTo>
                    <a:pt x="41" y="32"/>
                    <a:pt x="39" y="32"/>
                    <a:pt x="37" y="32"/>
                  </a:cubicBezTo>
                  <a:cubicBezTo>
                    <a:pt x="29" y="32"/>
                    <a:pt x="22" y="37"/>
                    <a:pt x="21" y="45"/>
                  </a:cubicBezTo>
                  <a:cubicBezTo>
                    <a:pt x="9" y="46"/>
                    <a:pt x="0" y="55"/>
                    <a:pt x="0" y="67"/>
                  </a:cubicBezTo>
                  <a:cubicBezTo>
                    <a:pt x="0" y="79"/>
                    <a:pt x="10" y="89"/>
                    <a:pt x="23" y="89"/>
                  </a:cubicBezTo>
                  <a:cubicBezTo>
                    <a:pt x="26" y="89"/>
                    <a:pt x="29" y="89"/>
                    <a:pt x="32" y="88"/>
                  </a:cubicBezTo>
                  <a:cubicBezTo>
                    <a:pt x="34" y="95"/>
                    <a:pt x="41" y="101"/>
                    <a:pt x="50" y="101"/>
                  </a:cubicBezTo>
                  <a:cubicBezTo>
                    <a:pt x="53" y="101"/>
                    <a:pt x="56" y="100"/>
                    <a:pt x="59" y="98"/>
                  </a:cubicBezTo>
                  <a:cubicBezTo>
                    <a:pt x="65" y="101"/>
                    <a:pt x="71" y="102"/>
                    <a:pt x="78" y="102"/>
                  </a:cubicBezTo>
                  <a:cubicBezTo>
                    <a:pt x="91" y="102"/>
                    <a:pt x="102" y="97"/>
                    <a:pt x="110" y="88"/>
                  </a:cubicBezTo>
                  <a:cubicBezTo>
                    <a:pt x="114" y="91"/>
                    <a:pt x="118" y="92"/>
                    <a:pt x="122" y="92"/>
                  </a:cubicBezTo>
                  <a:cubicBezTo>
                    <a:pt x="134" y="92"/>
                    <a:pt x="145" y="82"/>
                    <a:pt x="145" y="69"/>
                  </a:cubicBezTo>
                  <a:cubicBezTo>
                    <a:pt x="145" y="65"/>
                    <a:pt x="143" y="60"/>
                    <a:pt x="141" y="5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0">
              <a:extLst>
                <a:ext uri="{FF2B5EF4-FFF2-40B4-BE49-F238E27FC236}">
                  <a16:creationId xmlns:a16="http://schemas.microsoft.com/office/drawing/2014/main" id="{ECD184C7-660C-C544-9A41-E6452F7F6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2749550"/>
              <a:ext cx="254000" cy="182563"/>
            </a:xfrm>
            <a:custGeom>
              <a:avLst/>
              <a:gdLst>
                <a:gd name="T0" fmla="*/ 59 w 60"/>
                <a:gd name="T1" fmla="*/ 24 h 43"/>
                <a:gd name="T2" fmla="*/ 59 w 60"/>
                <a:gd name="T3" fmla="*/ 22 h 43"/>
                <a:gd name="T4" fmla="*/ 54 w 60"/>
                <a:gd name="T5" fmla="*/ 17 h 43"/>
                <a:gd name="T6" fmla="*/ 53 w 60"/>
                <a:gd name="T7" fmla="*/ 17 h 43"/>
                <a:gd name="T8" fmla="*/ 47 w 60"/>
                <a:gd name="T9" fmla="*/ 13 h 43"/>
                <a:gd name="T10" fmla="*/ 47 w 60"/>
                <a:gd name="T11" fmla="*/ 11 h 43"/>
                <a:gd name="T12" fmla="*/ 41 w 60"/>
                <a:gd name="T13" fmla="*/ 5 h 43"/>
                <a:gd name="T14" fmla="*/ 41 w 60"/>
                <a:gd name="T15" fmla="*/ 5 h 43"/>
                <a:gd name="T16" fmla="*/ 32 w 60"/>
                <a:gd name="T17" fmla="*/ 0 h 43"/>
                <a:gd name="T18" fmla="*/ 22 w 60"/>
                <a:gd name="T19" fmla="*/ 9 h 43"/>
                <a:gd name="T20" fmla="*/ 22 w 60"/>
                <a:gd name="T21" fmla="*/ 9 h 43"/>
                <a:gd name="T22" fmla="*/ 17 w 60"/>
                <a:gd name="T23" fmla="*/ 13 h 43"/>
                <a:gd name="T24" fmla="*/ 15 w 60"/>
                <a:gd name="T25" fmla="*/ 13 h 43"/>
                <a:gd name="T26" fmla="*/ 8 w 60"/>
                <a:gd name="T27" fmla="*/ 18 h 43"/>
                <a:gd name="T28" fmla="*/ 0 w 60"/>
                <a:gd name="T29" fmla="*/ 28 h 43"/>
                <a:gd name="T30" fmla="*/ 9 w 60"/>
                <a:gd name="T31" fmla="*/ 37 h 43"/>
                <a:gd name="T32" fmla="*/ 13 w 60"/>
                <a:gd name="T33" fmla="*/ 36 h 43"/>
                <a:gd name="T34" fmla="*/ 20 w 60"/>
                <a:gd name="T35" fmla="*/ 42 h 43"/>
                <a:gd name="T36" fmla="*/ 24 w 60"/>
                <a:gd name="T37" fmla="*/ 41 h 43"/>
                <a:gd name="T38" fmla="*/ 32 w 60"/>
                <a:gd name="T39" fmla="*/ 43 h 43"/>
                <a:gd name="T40" fmla="*/ 46 w 60"/>
                <a:gd name="T41" fmla="*/ 37 h 43"/>
                <a:gd name="T42" fmla="*/ 51 w 60"/>
                <a:gd name="T43" fmla="*/ 38 h 43"/>
                <a:gd name="T44" fmla="*/ 60 w 60"/>
                <a:gd name="T45" fmla="*/ 29 h 43"/>
                <a:gd name="T46" fmla="*/ 59 w 60"/>
                <a:gd name="T47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43">
                  <a:moveTo>
                    <a:pt x="59" y="24"/>
                  </a:moveTo>
                  <a:cubicBezTo>
                    <a:pt x="59" y="23"/>
                    <a:pt x="59" y="23"/>
                    <a:pt x="59" y="22"/>
                  </a:cubicBezTo>
                  <a:cubicBezTo>
                    <a:pt x="59" y="19"/>
                    <a:pt x="57" y="17"/>
                    <a:pt x="54" y="17"/>
                  </a:cubicBezTo>
                  <a:cubicBezTo>
                    <a:pt x="54" y="17"/>
                    <a:pt x="53" y="17"/>
                    <a:pt x="53" y="17"/>
                  </a:cubicBezTo>
                  <a:cubicBezTo>
                    <a:pt x="51" y="15"/>
                    <a:pt x="49" y="13"/>
                    <a:pt x="47" y="13"/>
                  </a:cubicBezTo>
                  <a:cubicBezTo>
                    <a:pt x="47" y="12"/>
                    <a:pt x="47" y="12"/>
                    <a:pt x="47" y="11"/>
                  </a:cubicBezTo>
                  <a:cubicBezTo>
                    <a:pt x="47" y="8"/>
                    <a:pt x="44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9" y="2"/>
                    <a:pt x="36" y="0"/>
                    <a:pt x="32" y="0"/>
                  </a:cubicBezTo>
                  <a:cubicBezTo>
                    <a:pt x="27" y="0"/>
                    <a:pt x="23" y="4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9"/>
                    <a:pt x="17" y="11"/>
                    <a:pt x="17" y="13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2" y="13"/>
                    <a:pt x="9" y="15"/>
                    <a:pt x="8" y="18"/>
                  </a:cubicBezTo>
                  <a:cubicBezTo>
                    <a:pt x="3" y="19"/>
                    <a:pt x="0" y="23"/>
                    <a:pt x="0" y="28"/>
                  </a:cubicBezTo>
                  <a:cubicBezTo>
                    <a:pt x="0" y="33"/>
                    <a:pt x="4" y="37"/>
                    <a:pt x="9" y="37"/>
                  </a:cubicBezTo>
                  <a:cubicBezTo>
                    <a:pt x="10" y="37"/>
                    <a:pt x="12" y="37"/>
                    <a:pt x="13" y="36"/>
                  </a:cubicBezTo>
                  <a:cubicBezTo>
                    <a:pt x="14" y="40"/>
                    <a:pt x="17" y="42"/>
                    <a:pt x="20" y="42"/>
                  </a:cubicBezTo>
                  <a:cubicBezTo>
                    <a:pt x="22" y="42"/>
                    <a:pt x="23" y="42"/>
                    <a:pt x="24" y="41"/>
                  </a:cubicBezTo>
                  <a:cubicBezTo>
                    <a:pt x="27" y="42"/>
                    <a:pt x="29" y="43"/>
                    <a:pt x="32" y="43"/>
                  </a:cubicBezTo>
                  <a:cubicBezTo>
                    <a:pt x="38" y="43"/>
                    <a:pt x="42" y="40"/>
                    <a:pt x="46" y="37"/>
                  </a:cubicBezTo>
                  <a:cubicBezTo>
                    <a:pt x="47" y="38"/>
                    <a:pt x="49" y="38"/>
                    <a:pt x="51" y="38"/>
                  </a:cubicBezTo>
                  <a:cubicBezTo>
                    <a:pt x="56" y="38"/>
                    <a:pt x="60" y="34"/>
                    <a:pt x="60" y="29"/>
                  </a:cubicBezTo>
                  <a:cubicBezTo>
                    <a:pt x="60" y="27"/>
                    <a:pt x="60" y="25"/>
                    <a:pt x="59" y="2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7FD41B45-8817-0948-8010-BF8147709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1" y="2765425"/>
              <a:ext cx="161925" cy="115888"/>
            </a:xfrm>
            <a:custGeom>
              <a:avLst/>
              <a:gdLst>
                <a:gd name="T0" fmla="*/ 37 w 38"/>
                <a:gd name="T1" fmla="*/ 15 h 27"/>
                <a:gd name="T2" fmla="*/ 37 w 38"/>
                <a:gd name="T3" fmla="*/ 14 h 27"/>
                <a:gd name="T4" fmla="*/ 34 w 38"/>
                <a:gd name="T5" fmla="*/ 11 h 27"/>
                <a:gd name="T6" fmla="*/ 33 w 38"/>
                <a:gd name="T7" fmla="*/ 11 h 27"/>
                <a:gd name="T8" fmla="*/ 30 w 38"/>
                <a:gd name="T9" fmla="*/ 8 h 27"/>
                <a:gd name="T10" fmla="*/ 30 w 38"/>
                <a:gd name="T11" fmla="*/ 8 h 27"/>
                <a:gd name="T12" fmla="*/ 26 w 38"/>
                <a:gd name="T13" fmla="*/ 4 h 27"/>
                <a:gd name="T14" fmla="*/ 26 w 38"/>
                <a:gd name="T15" fmla="*/ 4 h 27"/>
                <a:gd name="T16" fmla="*/ 20 w 38"/>
                <a:gd name="T17" fmla="*/ 0 h 27"/>
                <a:gd name="T18" fmla="*/ 14 w 38"/>
                <a:gd name="T19" fmla="*/ 6 h 27"/>
                <a:gd name="T20" fmla="*/ 14 w 38"/>
                <a:gd name="T21" fmla="*/ 6 h 27"/>
                <a:gd name="T22" fmla="*/ 11 w 38"/>
                <a:gd name="T23" fmla="*/ 9 h 27"/>
                <a:gd name="T24" fmla="*/ 10 w 38"/>
                <a:gd name="T25" fmla="*/ 9 h 27"/>
                <a:gd name="T26" fmla="*/ 5 w 38"/>
                <a:gd name="T27" fmla="*/ 12 h 27"/>
                <a:gd name="T28" fmla="*/ 0 w 38"/>
                <a:gd name="T29" fmla="*/ 18 h 27"/>
                <a:gd name="T30" fmla="*/ 6 w 38"/>
                <a:gd name="T31" fmla="*/ 24 h 27"/>
                <a:gd name="T32" fmla="*/ 8 w 38"/>
                <a:gd name="T33" fmla="*/ 23 h 27"/>
                <a:gd name="T34" fmla="*/ 13 w 38"/>
                <a:gd name="T35" fmla="*/ 27 h 27"/>
                <a:gd name="T36" fmla="*/ 16 w 38"/>
                <a:gd name="T37" fmla="*/ 26 h 27"/>
                <a:gd name="T38" fmla="*/ 21 w 38"/>
                <a:gd name="T39" fmla="*/ 27 h 27"/>
                <a:gd name="T40" fmla="*/ 29 w 38"/>
                <a:gd name="T41" fmla="*/ 24 h 27"/>
                <a:gd name="T42" fmla="*/ 32 w 38"/>
                <a:gd name="T43" fmla="*/ 25 h 27"/>
                <a:gd name="T44" fmla="*/ 38 w 38"/>
                <a:gd name="T45" fmla="*/ 19 h 27"/>
                <a:gd name="T46" fmla="*/ 37 w 38"/>
                <a:gd name="T47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27">
                  <a:moveTo>
                    <a:pt x="37" y="15"/>
                  </a:moveTo>
                  <a:cubicBezTo>
                    <a:pt x="37" y="15"/>
                    <a:pt x="37" y="15"/>
                    <a:pt x="37" y="14"/>
                  </a:cubicBezTo>
                  <a:cubicBezTo>
                    <a:pt x="37" y="13"/>
                    <a:pt x="36" y="11"/>
                    <a:pt x="34" y="11"/>
                  </a:cubicBezTo>
                  <a:cubicBezTo>
                    <a:pt x="34" y="11"/>
                    <a:pt x="34" y="11"/>
                    <a:pt x="33" y="11"/>
                  </a:cubicBezTo>
                  <a:cubicBezTo>
                    <a:pt x="33" y="10"/>
                    <a:pt x="31" y="9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5"/>
                    <a:pt x="28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2"/>
                    <a:pt x="23" y="0"/>
                    <a:pt x="20" y="0"/>
                  </a:cubicBezTo>
                  <a:cubicBezTo>
                    <a:pt x="17" y="0"/>
                    <a:pt x="15" y="3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1" y="7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8" y="9"/>
                    <a:pt x="6" y="10"/>
                    <a:pt x="5" y="12"/>
                  </a:cubicBezTo>
                  <a:cubicBezTo>
                    <a:pt x="2" y="12"/>
                    <a:pt x="0" y="15"/>
                    <a:pt x="0" y="18"/>
                  </a:cubicBezTo>
                  <a:cubicBezTo>
                    <a:pt x="0" y="21"/>
                    <a:pt x="3" y="24"/>
                    <a:pt x="6" y="24"/>
                  </a:cubicBezTo>
                  <a:cubicBezTo>
                    <a:pt x="7" y="24"/>
                    <a:pt x="8" y="24"/>
                    <a:pt x="8" y="23"/>
                  </a:cubicBezTo>
                  <a:cubicBezTo>
                    <a:pt x="9" y="25"/>
                    <a:pt x="11" y="27"/>
                    <a:pt x="13" y="27"/>
                  </a:cubicBezTo>
                  <a:cubicBezTo>
                    <a:pt x="14" y="27"/>
                    <a:pt x="15" y="27"/>
                    <a:pt x="16" y="26"/>
                  </a:cubicBezTo>
                  <a:cubicBezTo>
                    <a:pt x="17" y="27"/>
                    <a:pt x="19" y="27"/>
                    <a:pt x="21" y="27"/>
                  </a:cubicBezTo>
                  <a:cubicBezTo>
                    <a:pt x="24" y="27"/>
                    <a:pt x="27" y="26"/>
                    <a:pt x="29" y="24"/>
                  </a:cubicBezTo>
                  <a:cubicBezTo>
                    <a:pt x="30" y="24"/>
                    <a:pt x="31" y="25"/>
                    <a:pt x="32" y="25"/>
                  </a:cubicBezTo>
                  <a:cubicBezTo>
                    <a:pt x="36" y="25"/>
                    <a:pt x="38" y="22"/>
                    <a:pt x="38" y="19"/>
                  </a:cubicBezTo>
                  <a:cubicBezTo>
                    <a:pt x="38" y="17"/>
                    <a:pt x="38" y="16"/>
                    <a:pt x="37" y="1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7C6F92FB-A981-994A-A79E-9E1A4660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163" y="2116138"/>
              <a:ext cx="403225" cy="220663"/>
            </a:xfrm>
            <a:custGeom>
              <a:avLst/>
              <a:gdLst>
                <a:gd name="T0" fmla="*/ 84 w 95"/>
                <a:gd name="T1" fmla="*/ 28 h 52"/>
                <a:gd name="T2" fmla="*/ 83 w 95"/>
                <a:gd name="T3" fmla="*/ 28 h 52"/>
                <a:gd name="T4" fmla="*/ 72 w 95"/>
                <a:gd name="T5" fmla="*/ 19 h 52"/>
                <a:gd name="T6" fmla="*/ 49 w 95"/>
                <a:gd name="T7" fmla="*/ 0 h 52"/>
                <a:gd name="T8" fmla="*/ 27 w 95"/>
                <a:gd name="T9" fmla="*/ 13 h 52"/>
                <a:gd name="T10" fmla="*/ 12 w 95"/>
                <a:gd name="T11" fmla="*/ 28 h 52"/>
                <a:gd name="T12" fmla="*/ 12 w 95"/>
                <a:gd name="T13" fmla="*/ 28 h 52"/>
                <a:gd name="T14" fmla="*/ 0 w 95"/>
                <a:gd name="T15" fmla="*/ 39 h 52"/>
                <a:gd name="T16" fmla="*/ 12 w 95"/>
                <a:gd name="T17" fmla="*/ 51 h 52"/>
                <a:gd name="T18" fmla="*/ 20 w 95"/>
                <a:gd name="T19" fmla="*/ 48 h 52"/>
                <a:gd name="T20" fmla="*/ 30 w 95"/>
                <a:gd name="T21" fmla="*/ 51 h 52"/>
                <a:gd name="T22" fmla="*/ 42 w 95"/>
                <a:gd name="T23" fmla="*/ 47 h 52"/>
                <a:gd name="T24" fmla="*/ 42 w 95"/>
                <a:gd name="T25" fmla="*/ 47 h 52"/>
                <a:gd name="T26" fmla="*/ 54 w 95"/>
                <a:gd name="T27" fmla="*/ 52 h 52"/>
                <a:gd name="T28" fmla="*/ 61 w 95"/>
                <a:gd name="T29" fmla="*/ 51 h 52"/>
                <a:gd name="T30" fmla="*/ 68 w 95"/>
                <a:gd name="T31" fmla="*/ 52 h 52"/>
                <a:gd name="T32" fmla="*/ 78 w 95"/>
                <a:gd name="T33" fmla="*/ 49 h 52"/>
                <a:gd name="T34" fmla="*/ 84 w 95"/>
                <a:gd name="T35" fmla="*/ 51 h 52"/>
                <a:gd name="T36" fmla="*/ 95 w 95"/>
                <a:gd name="T37" fmla="*/ 39 h 52"/>
                <a:gd name="T38" fmla="*/ 84 w 95"/>
                <a:gd name="T39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52">
                  <a:moveTo>
                    <a:pt x="84" y="28"/>
                  </a:moveTo>
                  <a:cubicBezTo>
                    <a:pt x="83" y="28"/>
                    <a:pt x="83" y="28"/>
                    <a:pt x="83" y="28"/>
                  </a:cubicBezTo>
                  <a:cubicBezTo>
                    <a:pt x="80" y="23"/>
                    <a:pt x="77" y="20"/>
                    <a:pt x="72" y="19"/>
                  </a:cubicBezTo>
                  <a:cubicBezTo>
                    <a:pt x="70" y="8"/>
                    <a:pt x="60" y="0"/>
                    <a:pt x="49" y="0"/>
                  </a:cubicBezTo>
                  <a:cubicBezTo>
                    <a:pt x="39" y="0"/>
                    <a:pt x="31" y="5"/>
                    <a:pt x="27" y="13"/>
                  </a:cubicBezTo>
                  <a:cubicBezTo>
                    <a:pt x="20" y="15"/>
                    <a:pt x="14" y="20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33"/>
                    <a:pt x="0" y="39"/>
                  </a:cubicBezTo>
                  <a:cubicBezTo>
                    <a:pt x="0" y="46"/>
                    <a:pt x="5" y="51"/>
                    <a:pt x="12" y="51"/>
                  </a:cubicBezTo>
                  <a:cubicBezTo>
                    <a:pt x="15" y="51"/>
                    <a:pt x="17" y="50"/>
                    <a:pt x="20" y="48"/>
                  </a:cubicBezTo>
                  <a:cubicBezTo>
                    <a:pt x="23" y="50"/>
                    <a:pt x="26" y="51"/>
                    <a:pt x="30" y="51"/>
                  </a:cubicBezTo>
                  <a:cubicBezTo>
                    <a:pt x="35" y="51"/>
                    <a:pt x="39" y="49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5" y="50"/>
                    <a:pt x="50" y="52"/>
                    <a:pt x="54" y="52"/>
                  </a:cubicBezTo>
                  <a:cubicBezTo>
                    <a:pt x="57" y="52"/>
                    <a:pt x="59" y="52"/>
                    <a:pt x="61" y="51"/>
                  </a:cubicBezTo>
                  <a:cubicBezTo>
                    <a:pt x="63" y="52"/>
                    <a:pt x="65" y="52"/>
                    <a:pt x="68" y="52"/>
                  </a:cubicBezTo>
                  <a:cubicBezTo>
                    <a:pt x="72" y="52"/>
                    <a:pt x="75" y="51"/>
                    <a:pt x="78" y="49"/>
                  </a:cubicBezTo>
                  <a:cubicBezTo>
                    <a:pt x="79" y="50"/>
                    <a:pt x="81" y="51"/>
                    <a:pt x="84" y="51"/>
                  </a:cubicBezTo>
                  <a:cubicBezTo>
                    <a:pt x="90" y="51"/>
                    <a:pt x="95" y="46"/>
                    <a:pt x="95" y="39"/>
                  </a:cubicBezTo>
                  <a:cubicBezTo>
                    <a:pt x="95" y="33"/>
                    <a:pt x="90" y="28"/>
                    <a:pt x="84" y="2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B18CA22A-EB88-6D4B-B0EC-1129D7D06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851" y="1619250"/>
              <a:ext cx="500063" cy="276225"/>
            </a:xfrm>
            <a:custGeom>
              <a:avLst/>
              <a:gdLst>
                <a:gd name="T0" fmla="*/ 103 w 118"/>
                <a:gd name="T1" fmla="*/ 35 h 65"/>
                <a:gd name="T2" fmla="*/ 102 w 118"/>
                <a:gd name="T3" fmla="*/ 35 h 65"/>
                <a:gd name="T4" fmla="*/ 89 w 118"/>
                <a:gd name="T5" fmla="*/ 24 h 65"/>
                <a:gd name="T6" fmla="*/ 60 w 118"/>
                <a:gd name="T7" fmla="*/ 0 h 65"/>
                <a:gd name="T8" fmla="*/ 33 w 118"/>
                <a:gd name="T9" fmla="*/ 17 h 65"/>
                <a:gd name="T10" fmla="*/ 14 w 118"/>
                <a:gd name="T11" fmla="*/ 35 h 65"/>
                <a:gd name="T12" fmla="*/ 14 w 118"/>
                <a:gd name="T13" fmla="*/ 35 h 65"/>
                <a:gd name="T14" fmla="*/ 0 w 118"/>
                <a:gd name="T15" fmla="*/ 49 h 65"/>
                <a:gd name="T16" fmla="*/ 14 w 118"/>
                <a:gd name="T17" fmla="*/ 63 h 65"/>
                <a:gd name="T18" fmla="*/ 24 w 118"/>
                <a:gd name="T19" fmla="*/ 60 h 65"/>
                <a:gd name="T20" fmla="*/ 37 w 118"/>
                <a:gd name="T21" fmla="*/ 64 h 65"/>
                <a:gd name="T22" fmla="*/ 52 w 118"/>
                <a:gd name="T23" fmla="*/ 58 h 65"/>
                <a:gd name="T24" fmla="*/ 52 w 118"/>
                <a:gd name="T25" fmla="*/ 58 h 65"/>
                <a:gd name="T26" fmla="*/ 67 w 118"/>
                <a:gd name="T27" fmla="*/ 65 h 65"/>
                <a:gd name="T28" fmla="*/ 75 w 118"/>
                <a:gd name="T29" fmla="*/ 63 h 65"/>
                <a:gd name="T30" fmla="*/ 84 w 118"/>
                <a:gd name="T31" fmla="*/ 65 h 65"/>
                <a:gd name="T32" fmla="*/ 96 w 118"/>
                <a:gd name="T33" fmla="*/ 61 h 65"/>
                <a:gd name="T34" fmla="*/ 103 w 118"/>
                <a:gd name="T35" fmla="*/ 63 h 65"/>
                <a:gd name="T36" fmla="*/ 118 w 118"/>
                <a:gd name="T37" fmla="*/ 49 h 65"/>
                <a:gd name="T38" fmla="*/ 103 w 118"/>
                <a:gd name="T3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8" h="65">
                  <a:moveTo>
                    <a:pt x="103" y="35"/>
                  </a:moveTo>
                  <a:cubicBezTo>
                    <a:pt x="103" y="35"/>
                    <a:pt x="102" y="35"/>
                    <a:pt x="102" y="35"/>
                  </a:cubicBezTo>
                  <a:cubicBezTo>
                    <a:pt x="99" y="29"/>
                    <a:pt x="94" y="26"/>
                    <a:pt x="89" y="24"/>
                  </a:cubicBezTo>
                  <a:cubicBezTo>
                    <a:pt x="86" y="10"/>
                    <a:pt x="74" y="0"/>
                    <a:pt x="60" y="0"/>
                  </a:cubicBezTo>
                  <a:cubicBezTo>
                    <a:pt x="48" y="0"/>
                    <a:pt x="38" y="7"/>
                    <a:pt x="33" y="17"/>
                  </a:cubicBezTo>
                  <a:cubicBezTo>
                    <a:pt x="24" y="18"/>
                    <a:pt x="16" y="2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41"/>
                    <a:pt x="0" y="49"/>
                  </a:cubicBezTo>
                  <a:cubicBezTo>
                    <a:pt x="0" y="57"/>
                    <a:pt x="6" y="63"/>
                    <a:pt x="14" y="63"/>
                  </a:cubicBezTo>
                  <a:cubicBezTo>
                    <a:pt x="18" y="63"/>
                    <a:pt x="21" y="62"/>
                    <a:pt x="24" y="60"/>
                  </a:cubicBezTo>
                  <a:cubicBezTo>
                    <a:pt x="27" y="62"/>
                    <a:pt x="32" y="64"/>
                    <a:pt x="37" y="64"/>
                  </a:cubicBezTo>
                  <a:cubicBezTo>
                    <a:pt x="43" y="64"/>
                    <a:pt x="48" y="62"/>
                    <a:pt x="52" y="58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6" y="62"/>
                    <a:pt x="61" y="65"/>
                    <a:pt x="67" y="65"/>
                  </a:cubicBezTo>
                  <a:cubicBezTo>
                    <a:pt x="70" y="65"/>
                    <a:pt x="73" y="64"/>
                    <a:pt x="75" y="63"/>
                  </a:cubicBezTo>
                  <a:cubicBezTo>
                    <a:pt x="78" y="64"/>
                    <a:pt x="81" y="65"/>
                    <a:pt x="84" y="65"/>
                  </a:cubicBezTo>
                  <a:cubicBezTo>
                    <a:pt x="88" y="65"/>
                    <a:pt x="92" y="64"/>
                    <a:pt x="96" y="61"/>
                  </a:cubicBezTo>
                  <a:cubicBezTo>
                    <a:pt x="98" y="63"/>
                    <a:pt x="101" y="63"/>
                    <a:pt x="103" y="63"/>
                  </a:cubicBezTo>
                  <a:cubicBezTo>
                    <a:pt x="111" y="63"/>
                    <a:pt x="118" y="57"/>
                    <a:pt x="118" y="49"/>
                  </a:cubicBezTo>
                  <a:cubicBezTo>
                    <a:pt x="118" y="41"/>
                    <a:pt x="111" y="35"/>
                    <a:pt x="103" y="3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52B9BDE4-3C40-1B46-AE5B-24B88EA6B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0"/>
              <a:ext cx="950913" cy="527050"/>
            </a:xfrm>
            <a:custGeom>
              <a:avLst/>
              <a:gdLst>
                <a:gd name="T0" fmla="*/ 197 w 224"/>
                <a:gd name="T1" fmla="*/ 66 h 124"/>
                <a:gd name="T2" fmla="*/ 194 w 224"/>
                <a:gd name="T3" fmla="*/ 66 h 124"/>
                <a:gd name="T4" fmla="*/ 169 w 224"/>
                <a:gd name="T5" fmla="*/ 46 h 124"/>
                <a:gd name="T6" fmla="*/ 114 w 224"/>
                <a:gd name="T7" fmla="*/ 0 h 124"/>
                <a:gd name="T8" fmla="*/ 64 w 224"/>
                <a:gd name="T9" fmla="*/ 32 h 124"/>
                <a:gd name="T10" fmla="*/ 28 w 224"/>
                <a:gd name="T11" fmla="*/ 66 h 124"/>
                <a:gd name="T12" fmla="*/ 27 w 224"/>
                <a:gd name="T13" fmla="*/ 66 h 124"/>
                <a:gd name="T14" fmla="*/ 0 w 224"/>
                <a:gd name="T15" fmla="*/ 93 h 124"/>
                <a:gd name="T16" fmla="*/ 27 w 224"/>
                <a:gd name="T17" fmla="*/ 120 h 124"/>
                <a:gd name="T18" fmla="*/ 45 w 224"/>
                <a:gd name="T19" fmla="*/ 113 h 124"/>
                <a:gd name="T20" fmla="*/ 70 w 224"/>
                <a:gd name="T21" fmla="*/ 121 h 124"/>
                <a:gd name="T22" fmla="*/ 99 w 224"/>
                <a:gd name="T23" fmla="*/ 110 h 124"/>
                <a:gd name="T24" fmla="*/ 99 w 224"/>
                <a:gd name="T25" fmla="*/ 110 h 124"/>
                <a:gd name="T26" fmla="*/ 128 w 224"/>
                <a:gd name="T27" fmla="*/ 124 h 124"/>
                <a:gd name="T28" fmla="*/ 143 w 224"/>
                <a:gd name="T29" fmla="*/ 120 h 124"/>
                <a:gd name="T30" fmla="*/ 159 w 224"/>
                <a:gd name="T31" fmla="*/ 124 h 124"/>
                <a:gd name="T32" fmla="*/ 182 w 224"/>
                <a:gd name="T33" fmla="*/ 116 h 124"/>
                <a:gd name="T34" fmla="*/ 197 w 224"/>
                <a:gd name="T35" fmla="*/ 120 h 124"/>
                <a:gd name="T36" fmla="*/ 224 w 224"/>
                <a:gd name="T37" fmla="*/ 93 h 124"/>
                <a:gd name="T38" fmla="*/ 197 w 224"/>
                <a:gd name="T39" fmla="*/ 6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124">
                  <a:moveTo>
                    <a:pt x="197" y="66"/>
                  </a:moveTo>
                  <a:cubicBezTo>
                    <a:pt x="196" y="66"/>
                    <a:pt x="195" y="66"/>
                    <a:pt x="194" y="66"/>
                  </a:cubicBezTo>
                  <a:cubicBezTo>
                    <a:pt x="189" y="56"/>
                    <a:pt x="180" y="49"/>
                    <a:pt x="169" y="46"/>
                  </a:cubicBezTo>
                  <a:cubicBezTo>
                    <a:pt x="164" y="20"/>
                    <a:pt x="141" y="0"/>
                    <a:pt x="114" y="0"/>
                  </a:cubicBezTo>
                  <a:cubicBezTo>
                    <a:pt x="92" y="0"/>
                    <a:pt x="72" y="13"/>
                    <a:pt x="64" y="32"/>
                  </a:cubicBezTo>
                  <a:cubicBezTo>
                    <a:pt x="46" y="35"/>
                    <a:pt x="32" y="48"/>
                    <a:pt x="28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12" y="66"/>
                    <a:pt x="0" y="78"/>
                    <a:pt x="0" y="93"/>
                  </a:cubicBezTo>
                  <a:cubicBezTo>
                    <a:pt x="0" y="108"/>
                    <a:pt x="12" y="120"/>
                    <a:pt x="27" y="120"/>
                  </a:cubicBezTo>
                  <a:cubicBezTo>
                    <a:pt x="34" y="120"/>
                    <a:pt x="41" y="118"/>
                    <a:pt x="45" y="113"/>
                  </a:cubicBezTo>
                  <a:cubicBezTo>
                    <a:pt x="53" y="118"/>
                    <a:pt x="61" y="121"/>
                    <a:pt x="70" y="121"/>
                  </a:cubicBezTo>
                  <a:cubicBezTo>
                    <a:pt x="81" y="121"/>
                    <a:pt x="91" y="117"/>
                    <a:pt x="99" y="110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06" y="119"/>
                    <a:pt x="116" y="124"/>
                    <a:pt x="128" y="124"/>
                  </a:cubicBezTo>
                  <a:cubicBezTo>
                    <a:pt x="133" y="124"/>
                    <a:pt x="138" y="122"/>
                    <a:pt x="143" y="120"/>
                  </a:cubicBezTo>
                  <a:cubicBezTo>
                    <a:pt x="148" y="122"/>
                    <a:pt x="153" y="124"/>
                    <a:pt x="159" y="124"/>
                  </a:cubicBezTo>
                  <a:cubicBezTo>
                    <a:pt x="168" y="124"/>
                    <a:pt x="176" y="121"/>
                    <a:pt x="182" y="116"/>
                  </a:cubicBezTo>
                  <a:cubicBezTo>
                    <a:pt x="186" y="119"/>
                    <a:pt x="191" y="120"/>
                    <a:pt x="197" y="120"/>
                  </a:cubicBezTo>
                  <a:cubicBezTo>
                    <a:pt x="212" y="120"/>
                    <a:pt x="224" y="108"/>
                    <a:pt x="224" y="93"/>
                  </a:cubicBezTo>
                  <a:cubicBezTo>
                    <a:pt x="224" y="78"/>
                    <a:pt x="212" y="66"/>
                    <a:pt x="197" y="66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727DA71C-1ABE-5245-B6AD-38305E717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8" y="2017713"/>
              <a:ext cx="811213" cy="1781175"/>
            </a:xfrm>
            <a:custGeom>
              <a:avLst/>
              <a:gdLst>
                <a:gd name="T0" fmla="*/ 0 w 511"/>
                <a:gd name="T1" fmla="*/ 1122 h 1122"/>
                <a:gd name="T2" fmla="*/ 511 w 511"/>
                <a:gd name="T3" fmla="*/ 0 h 1122"/>
                <a:gd name="T4" fmla="*/ 147 w 511"/>
                <a:gd name="T5" fmla="*/ 910 h 1122"/>
                <a:gd name="T6" fmla="*/ 59 w 511"/>
                <a:gd name="T7" fmla="*/ 793 h 1122"/>
                <a:gd name="T8" fmla="*/ 147 w 511"/>
                <a:gd name="T9" fmla="*/ 910 h 1122"/>
                <a:gd name="T10" fmla="*/ 203 w 511"/>
                <a:gd name="T11" fmla="*/ 910 h 1122"/>
                <a:gd name="T12" fmla="*/ 291 w 511"/>
                <a:gd name="T13" fmla="*/ 793 h 1122"/>
                <a:gd name="T14" fmla="*/ 436 w 511"/>
                <a:gd name="T15" fmla="*/ 910 h 1122"/>
                <a:gd name="T16" fmla="*/ 350 w 511"/>
                <a:gd name="T17" fmla="*/ 793 h 1122"/>
                <a:gd name="T18" fmla="*/ 436 w 511"/>
                <a:gd name="T19" fmla="*/ 910 h 1122"/>
                <a:gd name="T20" fmla="*/ 59 w 511"/>
                <a:gd name="T21" fmla="*/ 752 h 1122"/>
                <a:gd name="T22" fmla="*/ 147 w 511"/>
                <a:gd name="T23" fmla="*/ 635 h 1122"/>
                <a:gd name="T24" fmla="*/ 291 w 511"/>
                <a:gd name="T25" fmla="*/ 752 h 1122"/>
                <a:gd name="T26" fmla="*/ 203 w 511"/>
                <a:gd name="T27" fmla="*/ 635 h 1122"/>
                <a:gd name="T28" fmla="*/ 291 w 511"/>
                <a:gd name="T29" fmla="*/ 752 h 1122"/>
                <a:gd name="T30" fmla="*/ 350 w 511"/>
                <a:gd name="T31" fmla="*/ 752 h 1122"/>
                <a:gd name="T32" fmla="*/ 436 w 511"/>
                <a:gd name="T33" fmla="*/ 635 h 1122"/>
                <a:gd name="T34" fmla="*/ 147 w 511"/>
                <a:gd name="T35" fmla="*/ 592 h 1122"/>
                <a:gd name="T36" fmla="*/ 59 w 511"/>
                <a:gd name="T37" fmla="*/ 477 h 1122"/>
                <a:gd name="T38" fmla="*/ 147 w 511"/>
                <a:gd name="T39" fmla="*/ 592 h 1122"/>
                <a:gd name="T40" fmla="*/ 203 w 511"/>
                <a:gd name="T41" fmla="*/ 592 h 1122"/>
                <a:gd name="T42" fmla="*/ 291 w 511"/>
                <a:gd name="T43" fmla="*/ 477 h 1122"/>
                <a:gd name="T44" fmla="*/ 436 w 511"/>
                <a:gd name="T45" fmla="*/ 592 h 1122"/>
                <a:gd name="T46" fmla="*/ 350 w 511"/>
                <a:gd name="T47" fmla="*/ 477 h 1122"/>
                <a:gd name="T48" fmla="*/ 436 w 511"/>
                <a:gd name="T49" fmla="*/ 592 h 1122"/>
                <a:gd name="T50" fmla="*/ 59 w 511"/>
                <a:gd name="T51" fmla="*/ 434 h 1122"/>
                <a:gd name="T52" fmla="*/ 147 w 511"/>
                <a:gd name="T53" fmla="*/ 319 h 1122"/>
                <a:gd name="T54" fmla="*/ 291 w 511"/>
                <a:gd name="T55" fmla="*/ 434 h 1122"/>
                <a:gd name="T56" fmla="*/ 203 w 511"/>
                <a:gd name="T57" fmla="*/ 319 h 1122"/>
                <a:gd name="T58" fmla="*/ 291 w 511"/>
                <a:gd name="T59" fmla="*/ 434 h 1122"/>
                <a:gd name="T60" fmla="*/ 350 w 511"/>
                <a:gd name="T61" fmla="*/ 434 h 1122"/>
                <a:gd name="T62" fmla="*/ 436 w 511"/>
                <a:gd name="T63" fmla="*/ 319 h 1122"/>
                <a:gd name="T64" fmla="*/ 147 w 511"/>
                <a:gd name="T65" fmla="*/ 276 h 1122"/>
                <a:gd name="T66" fmla="*/ 59 w 511"/>
                <a:gd name="T67" fmla="*/ 158 h 1122"/>
                <a:gd name="T68" fmla="*/ 147 w 511"/>
                <a:gd name="T69" fmla="*/ 276 h 1122"/>
                <a:gd name="T70" fmla="*/ 203 w 511"/>
                <a:gd name="T71" fmla="*/ 276 h 1122"/>
                <a:gd name="T72" fmla="*/ 291 w 511"/>
                <a:gd name="T73" fmla="*/ 158 h 1122"/>
                <a:gd name="T74" fmla="*/ 436 w 511"/>
                <a:gd name="T75" fmla="*/ 276 h 1122"/>
                <a:gd name="T76" fmla="*/ 350 w 511"/>
                <a:gd name="T77" fmla="*/ 158 h 1122"/>
                <a:gd name="T78" fmla="*/ 436 w 511"/>
                <a:gd name="T79" fmla="*/ 276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1" h="1122">
                  <a:moveTo>
                    <a:pt x="0" y="0"/>
                  </a:moveTo>
                  <a:lnTo>
                    <a:pt x="0" y="1122"/>
                  </a:lnTo>
                  <a:lnTo>
                    <a:pt x="511" y="1122"/>
                  </a:lnTo>
                  <a:lnTo>
                    <a:pt x="511" y="0"/>
                  </a:lnTo>
                  <a:lnTo>
                    <a:pt x="0" y="0"/>
                  </a:lnTo>
                  <a:close/>
                  <a:moveTo>
                    <a:pt x="147" y="910"/>
                  </a:moveTo>
                  <a:lnTo>
                    <a:pt x="59" y="910"/>
                  </a:lnTo>
                  <a:lnTo>
                    <a:pt x="59" y="793"/>
                  </a:lnTo>
                  <a:lnTo>
                    <a:pt x="147" y="793"/>
                  </a:lnTo>
                  <a:lnTo>
                    <a:pt x="147" y="910"/>
                  </a:lnTo>
                  <a:close/>
                  <a:moveTo>
                    <a:pt x="291" y="910"/>
                  </a:moveTo>
                  <a:lnTo>
                    <a:pt x="203" y="910"/>
                  </a:lnTo>
                  <a:lnTo>
                    <a:pt x="203" y="793"/>
                  </a:lnTo>
                  <a:lnTo>
                    <a:pt x="291" y="793"/>
                  </a:lnTo>
                  <a:lnTo>
                    <a:pt x="291" y="910"/>
                  </a:lnTo>
                  <a:close/>
                  <a:moveTo>
                    <a:pt x="436" y="910"/>
                  </a:moveTo>
                  <a:lnTo>
                    <a:pt x="350" y="910"/>
                  </a:lnTo>
                  <a:lnTo>
                    <a:pt x="350" y="793"/>
                  </a:lnTo>
                  <a:lnTo>
                    <a:pt x="436" y="793"/>
                  </a:lnTo>
                  <a:lnTo>
                    <a:pt x="436" y="910"/>
                  </a:lnTo>
                  <a:close/>
                  <a:moveTo>
                    <a:pt x="147" y="752"/>
                  </a:moveTo>
                  <a:lnTo>
                    <a:pt x="59" y="752"/>
                  </a:lnTo>
                  <a:lnTo>
                    <a:pt x="59" y="635"/>
                  </a:lnTo>
                  <a:lnTo>
                    <a:pt x="147" y="635"/>
                  </a:lnTo>
                  <a:lnTo>
                    <a:pt x="147" y="752"/>
                  </a:lnTo>
                  <a:close/>
                  <a:moveTo>
                    <a:pt x="291" y="752"/>
                  </a:moveTo>
                  <a:lnTo>
                    <a:pt x="203" y="752"/>
                  </a:lnTo>
                  <a:lnTo>
                    <a:pt x="203" y="635"/>
                  </a:lnTo>
                  <a:lnTo>
                    <a:pt x="291" y="635"/>
                  </a:lnTo>
                  <a:lnTo>
                    <a:pt x="291" y="752"/>
                  </a:lnTo>
                  <a:close/>
                  <a:moveTo>
                    <a:pt x="436" y="752"/>
                  </a:moveTo>
                  <a:lnTo>
                    <a:pt x="350" y="752"/>
                  </a:lnTo>
                  <a:lnTo>
                    <a:pt x="350" y="635"/>
                  </a:lnTo>
                  <a:lnTo>
                    <a:pt x="436" y="635"/>
                  </a:lnTo>
                  <a:lnTo>
                    <a:pt x="436" y="752"/>
                  </a:lnTo>
                  <a:close/>
                  <a:moveTo>
                    <a:pt x="147" y="592"/>
                  </a:moveTo>
                  <a:lnTo>
                    <a:pt x="59" y="592"/>
                  </a:lnTo>
                  <a:lnTo>
                    <a:pt x="59" y="477"/>
                  </a:lnTo>
                  <a:lnTo>
                    <a:pt x="147" y="477"/>
                  </a:lnTo>
                  <a:lnTo>
                    <a:pt x="147" y="592"/>
                  </a:lnTo>
                  <a:close/>
                  <a:moveTo>
                    <a:pt x="291" y="592"/>
                  </a:moveTo>
                  <a:lnTo>
                    <a:pt x="203" y="592"/>
                  </a:lnTo>
                  <a:lnTo>
                    <a:pt x="203" y="477"/>
                  </a:lnTo>
                  <a:lnTo>
                    <a:pt x="291" y="477"/>
                  </a:lnTo>
                  <a:lnTo>
                    <a:pt x="291" y="592"/>
                  </a:lnTo>
                  <a:close/>
                  <a:moveTo>
                    <a:pt x="436" y="592"/>
                  </a:moveTo>
                  <a:lnTo>
                    <a:pt x="350" y="592"/>
                  </a:lnTo>
                  <a:lnTo>
                    <a:pt x="350" y="477"/>
                  </a:lnTo>
                  <a:lnTo>
                    <a:pt x="436" y="477"/>
                  </a:lnTo>
                  <a:lnTo>
                    <a:pt x="436" y="592"/>
                  </a:lnTo>
                  <a:close/>
                  <a:moveTo>
                    <a:pt x="147" y="434"/>
                  </a:moveTo>
                  <a:lnTo>
                    <a:pt x="59" y="434"/>
                  </a:lnTo>
                  <a:lnTo>
                    <a:pt x="59" y="319"/>
                  </a:lnTo>
                  <a:lnTo>
                    <a:pt x="147" y="319"/>
                  </a:lnTo>
                  <a:lnTo>
                    <a:pt x="147" y="434"/>
                  </a:lnTo>
                  <a:close/>
                  <a:moveTo>
                    <a:pt x="291" y="434"/>
                  </a:moveTo>
                  <a:lnTo>
                    <a:pt x="203" y="434"/>
                  </a:lnTo>
                  <a:lnTo>
                    <a:pt x="203" y="319"/>
                  </a:lnTo>
                  <a:lnTo>
                    <a:pt x="291" y="319"/>
                  </a:lnTo>
                  <a:lnTo>
                    <a:pt x="291" y="434"/>
                  </a:lnTo>
                  <a:close/>
                  <a:moveTo>
                    <a:pt x="436" y="434"/>
                  </a:moveTo>
                  <a:lnTo>
                    <a:pt x="350" y="434"/>
                  </a:lnTo>
                  <a:lnTo>
                    <a:pt x="350" y="319"/>
                  </a:lnTo>
                  <a:lnTo>
                    <a:pt x="436" y="319"/>
                  </a:lnTo>
                  <a:lnTo>
                    <a:pt x="436" y="434"/>
                  </a:lnTo>
                  <a:close/>
                  <a:moveTo>
                    <a:pt x="147" y="276"/>
                  </a:moveTo>
                  <a:lnTo>
                    <a:pt x="59" y="276"/>
                  </a:lnTo>
                  <a:lnTo>
                    <a:pt x="59" y="158"/>
                  </a:lnTo>
                  <a:lnTo>
                    <a:pt x="147" y="158"/>
                  </a:lnTo>
                  <a:lnTo>
                    <a:pt x="147" y="276"/>
                  </a:lnTo>
                  <a:close/>
                  <a:moveTo>
                    <a:pt x="291" y="276"/>
                  </a:moveTo>
                  <a:lnTo>
                    <a:pt x="203" y="276"/>
                  </a:lnTo>
                  <a:lnTo>
                    <a:pt x="203" y="158"/>
                  </a:lnTo>
                  <a:lnTo>
                    <a:pt x="291" y="158"/>
                  </a:lnTo>
                  <a:lnTo>
                    <a:pt x="291" y="276"/>
                  </a:lnTo>
                  <a:close/>
                  <a:moveTo>
                    <a:pt x="436" y="276"/>
                  </a:moveTo>
                  <a:lnTo>
                    <a:pt x="350" y="276"/>
                  </a:lnTo>
                  <a:lnTo>
                    <a:pt x="350" y="158"/>
                  </a:lnTo>
                  <a:lnTo>
                    <a:pt x="436" y="158"/>
                  </a:lnTo>
                  <a:lnTo>
                    <a:pt x="436" y="27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0F9F30B8-F74D-CF47-88E0-D6BE8BC46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9826" y="2830513"/>
              <a:ext cx="360363" cy="785813"/>
            </a:xfrm>
            <a:custGeom>
              <a:avLst/>
              <a:gdLst>
                <a:gd name="T0" fmla="*/ 0 w 227"/>
                <a:gd name="T1" fmla="*/ 495 h 495"/>
                <a:gd name="T2" fmla="*/ 227 w 227"/>
                <a:gd name="T3" fmla="*/ 0 h 495"/>
                <a:gd name="T4" fmla="*/ 66 w 227"/>
                <a:gd name="T5" fmla="*/ 401 h 495"/>
                <a:gd name="T6" fmla="*/ 26 w 227"/>
                <a:gd name="T7" fmla="*/ 350 h 495"/>
                <a:gd name="T8" fmla="*/ 66 w 227"/>
                <a:gd name="T9" fmla="*/ 401 h 495"/>
                <a:gd name="T10" fmla="*/ 91 w 227"/>
                <a:gd name="T11" fmla="*/ 401 h 495"/>
                <a:gd name="T12" fmla="*/ 131 w 227"/>
                <a:gd name="T13" fmla="*/ 350 h 495"/>
                <a:gd name="T14" fmla="*/ 192 w 227"/>
                <a:gd name="T15" fmla="*/ 401 h 495"/>
                <a:gd name="T16" fmla="*/ 155 w 227"/>
                <a:gd name="T17" fmla="*/ 350 h 495"/>
                <a:gd name="T18" fmla="*/ 192 w 227"/>
                <a:gd name="T19" fmla="*/ 401 h 495"/>
                <a:gd name="T20" fmla="*/ 26 w 227"/>
                <a:gd name="T21" fmla="*/ 331 h 495"/>
                <a:gd name="T22" fmla="*/ 66 w 227"/>
                <a:gd name="T23" fmla="*/ 281 h 495"/>
                <a:gd name="T24" fmla="*/ 131 w 227"/>
                <a:gd name="T25" fmla="*/ 331 h 495"/>
                <a:gd name="T26" fmla="*/ 91 w 227"/>
                <a:gd name="T27" fmla="*/ 281 h 495"/>
                <a:gd name="T28" fmla="*/ 131 w 227"/>
                <a:gd name="T29" fmla="*/ 331 h 495"/>
                <a:gd name="T30" fmla="*/ 155 w 227"/>
                <a:gd name="T31" fmla="*/ 331 h 495"/>
                <a:gd name="T32" fmla="*/ 192 w 227"/>
                <a:gd name="T33" fmla="*/ 281 h 495"/>
                <a:gd name="T34" fmla="*/ 66 w 227"/>
                <a:gd name="T35" fmla="*/ 262 h 495"/>
                <a:gd name="T36" fmla="*/ 26 w 227"/>
                <a:gd name="T37" fmla="*/ 211 h 495"/>
                <a:gd name="T38" fmla="*/ 66 w 227"/>
                <a:gd name="T39" fmla="*/ 262 h 495"/>
                <a:gd name="T40" fmla="*/ 91 w 227"/>
                <a:gd name="T41" fmla="*/ 262 h 495"/>
                <a:gd name="T42" fmla="*/ 131 w 227"/>
                <a:gd name="T43" fmla="*/ 211 h 495"/>
                <a:gd name="T44" fmla="*/ 192 w 227"/>
                <a:gd name="T45" fmla="*/ 262 h 495"/>
                <a:gd name="T46" fmla="*/ 155 w 227"/>
                <a:gd name="T47" fmla="*/ 211 h 495"/>
                <a:gd name="T48" fmla="*/ 192 w 227"/>
                <a:gd name="T49" fmla="*/ 262 h 495"/>
                <a:gd name="T50" fmla="*/ 26 w 227"/>
                <a:gd name="T51" fmla="*/ 192 h 495"/>
                <a:gd name="T52" fmla="*/ 66 w 227"/>
                <a:gd name="T53" fmla="*/ 139 h 495"/>
                <a:gd name="T54" fmla="*/ 131 w 227"/>
                <a:gd name="T55" fmla="*/ 192 h 495"/>
                <a:gd name="T56" fmla="*/ 91 w 227"/>
                <a:gd name="T57" fmla="*/ 139 h 495"/>
                <a:gd name="T58" fmla="*/ 131 w 227"/>
                <a:gd name="T59" fmla="*/ 192 h 495"/>
                <a:gd name="T60" fmla="*/ 155 w 227"/>
                <a:gd name="T61" fmla="*/ 192 h 495"/>
                <a:gd name="T62" fmla="*/ 192 w 227"/>
                <a:gd name="T63" fmla="*/ 139 h 495"/>
                <a:gd name="T64" fmla="*/ 66 w 227"/>
                <a:gd name="T65" fmla="*/ 120 h 495"/>
                <a:gd name="T66" fmla="*/ 26 w 227"/>
                <a:gd name="T67" fmla="*/ 69 h 495"/>
                <a:gd name="T68" fmla="*/ 66 w 227"/>
                <a:gd name="T69" fmla="*/ 120 h 495"/>
                <a:gd name="T70" fmla="*/ 91 w 227"/>
                <a:gd name="T71" fmla="*/ 120 h 495"/>
                <a:gd name="T72" fmla="*/ 131 w 227"/>
                <a:gd name="T73" fmla="*/ 69 h 495"/>
                <a:gd name="T74" fmla="*/ 192 w 227"/>
                <a:gd name="T75" fmla="*/ 120 h 495"/>
                <a:gd name="T76" fmla="*/ 155 w 227"/>
                <a:gd name="T77" fmla="*/ 69 h 495"/>
                <a:gd name="T78" fmla="*/ 192 w 227"/>
                <a:gd name="T79" fmla="*/ 12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7" h="495">
                  <a:moveTo>
                    <a:pt x="0" y="0"/>
                  </a:moveTo>
                  <a:lnTo>
                    <a:pt x="0" y="495"/>
                  </a:lnTo>
                  <a:lnTo>
                    <a:pt x="227" y="495"/>
                  </a:lnTo>
                  <a:lnTo>
                    <a:pt x="227" y="0"/>
                  </a:lnTo>
                  <a:lnTo>
                    <a:pt x="0" y="0"/>
                  </a:lnTo>
                  <a:close/>
                  <a:moveTo>
                    <a:pt x="66" y="401"/>
                  </a:moveTo>
                  <a:lnTo>
                    <a:pt x="26" y="401"/>
                  </a:lnTo>
                  <a:lnTo>
                    <a:pt x="26" y="350"/>
                  </a:lnTo>
                  <a:lnTo>
                    <a:pt x="66" y="350"/>
                  </a:lnTo>
                  <a:lnTo>
                    <a:pt x="66" y="401"/>
                  </a:lnTo>
                  <a:close/>
                  <a:moveTo>
                    <a:pt x="131" y="401"/>
                  </a:moveTo>
                  <a:lnTo>
                    <a:pt x="91" y="401"/>
                  </a:lnTo>
                  <a:lnTo>
                    <a:pt x="91" y="350"/>
                  </a:lnTo>
                  <a:lnTo>
                    <a:pt x="131" y="350"/>
                  </a:lnTo>
                  <a:lnTo>
                    <a:pt x="131" y="401"/>
                  </a:lnTo>
                  <a:close/>
                  <a:moveTo>
                    <a:pt x="192" y="401"/>
                  </a:moveTo>
                  <a:lnTo>
                    <a:pt x="155" y="401"/>
                  </a:lnTo>
                  <a:lnTo>
                    <a:pt x="155" y="350"/>
                  </a:lnTo>
                  <a:lnTo>
                    <a:pt x="192" y="350"/>
                  </a:lnTo>
                  <a:lnTo>
                    <a:pt x="192" y="401"/>
                  </a:lnTo>
                  <a:close/>
                  <a:moveTo>
                    <a:pt x="66" y="331"/>
                  </a:moveTo>
                  <a:lnTo>
                    <a:pt x="26" y="331"/>
                  </a:lnTo>
                  <a:lnTo>
                    <a:pt x="26" y="281"/>
                  </a:lnTo>
                  <a:lnTo>
                    <a:pt x="66" y="281"/>
                  </a:lnTo>
                  <a:lnTo>
                    <a:pt x="66" y="331"/>
                  </a:lnTo>
                  <a:close/>
                  <a:moveTo>
                    <a:pt x="131" y="331"/>
                  </a:moveTo>
                  <a:lnTo>
                    <a:pt x="91" y="331"/>
                  </a:lnTo>
                  <a:lnTo>
                    <a:pt x="91" y="281"/>
                  </a:lnTo>
                  <a:lnTo>
                    <a:pt x="131" y="281"/>
                  </a:lnTo>
                  <a:lnTo>
                    <a:pt x="131" y="331"/>
                  </a:lnTo>
                  <a:close/>
                  <a:moveTo>
                    <a:pt x="192" y="331"/>
                  </a:moveTo>
                  <a:lnTo>
                    <a:pt x="155" y="331"/>
                  </a:lnTo>
                  <a:lnTo>
                    <a:pt x="155" y="281"/>
                  </a:lnTo>
                  <a:lnTo>
                    <a:pt x="192" y="281"/>
                  </a:lnTo>
                  <a:lnTo>
                    <a:pt x="192" y="331"/>
                  </a:lnTo>
                  <a:close/>
                  <a:moveTo>
                    <a:pt x="66" y="262"/>
                  </a:moveTo>
                  <a:lnTo>
                    <a:pt x="26" y="262"/>
                  </a:lnTo>
                  <a:lnTo>
                    <a:pt x="26" y="211"/>
                  </a:lnTo>
                  <a:lnTo>
                    <a:pt x="66" y="211"/>
                  </a:lnTo>
                  <a:lnTo>
                    <a:pt x="66" y="262"/>
                  </a:lnTo>
                  <a:close/>
                  <a:moveTo>
                    <a:pt x="131" y="262"/>
                  </a:moveTo>
                  <a:lnTo>
                    <a:pt x="91" y="262"/>
                  </a:lnTo>
                  <a:lnTo>
                    <a:pt x="91" y="211"/>
                  </a:lnTo>
                  <a:lnTo>
                    <a:pt x="131" y="211"/>
                  </a:lnTo>
                  <a:lnTo>
                    <a:pt x="131" y="262"/>
                  </a:lnTo>
                  <a:close/>
                  <a:moveTo>
                    <a:pt x="192" y="262"/>
                  </a:moveTo>
                  <a:lnTo>
                    <a:pt x="155" y="262"/>
                  </a:lnTo>
                  <a:lnTo>
                    <a:pt x="155" y="211"/>
                  </a:lnTo>
                  <a:lnTo>
                    <a:pt x="192" y="211"/>
                  </a:lnTo>
                  <a:lnTo>
                    <a:pt x="192" y="262"/>
                  </a:lnTo>
                  <a:close/>
                  <a:moveTo>
                    <a:pt x="66" y="192"/>
                  </a:moveTo>
                  <a:lnTo>
                    <a:pt x="26" y="192"/>
                  </a:lnTo>
                  <a:lnTo>
                    <a:pt x="26" y="139"/>
                  </a:lnTo>
                  <a:lnTo>
                    <a:pt x="66" y="139"/>
                  </a:lnTo>
                  <a:lnTo>
                    <a:pt x="66" y="192"/>
                  </a:lnTo>
                  <a:close/>
                  <a:moveTo>
                    <a:pt x="131" y="192"/>
                  </a:moveTo>
                  <a:lnTo>
                    <a:pt x="91" y="192"/>
                  </a:lnTo>
                  <a:lnTo>
                    <a:pt x="91" y="139"/>
                  </a:lnTo>
                  <a:lnTo>
                    <a:pt x="131" y="139"/>
                  </a:lnTo>
                  <a:lnTo>
                    <a:pt x="131" y="192"/>
                  </a:lnTo>
                  <a:close/>
                  <a:moveTo>
                    <a:pt x="192" y="192"/>
                  </a:moveTo>
                  <a:lnTo>
                    <a:pt x="155" y="192"/>
                  </a:lnTo>
                  <a:lnTo>
                    <a:pt x="155" y="139"/>
                  </a:lnTo>
                  <a:lnTo>
                    <a:pt x="192" y="139"/>
                  </a:lnTo>
                  <a:lnTo>
                    <a:pt x="192" y="192"/>
                  </a:lnTo>
                  <a:close/>
                  <a:moveTo>
                    <a:pt x="66" y="120"/>
                  </a:moveTo>
                  <a:lnTo>
                    <a:pt x="26" y="120"/>
                  </a:lnTo>
                  <a:lnTo>
                    <a:pt x="26" y="69"/>
                  </a:lnTo>
                  <a:lnTo>
                    <a:pt x="66" y="69"/>
                  </a:lnTo>
                  <a:lnTo>
                    <a:pt x="66" y="120"/>
                  </a:lnTo>
                  <a:close/>
                  <a:moveTo>
                    <a:pt x="131" y="120"/>
                  </a:moveTo>
                  <a:lnTo>
                    <a:pt x="91" y="120"/>
                  </a:lnTo>
                  <a:lnTo>
                    <a:pt x="91" y="69"/>
                  </a:lnTo>
                  <a:lnTo>
                    <a:pt x="131" y="69"/>
                  </a:lnTo>
                  <a:lnTo>
                    <a:pt x="131" y="120"/>
                  </a:lnTo>
                  <a:close/>
                  <a:moveTo>
                    <a:pt x="192" y="120"/>
                  </a:moveTo>
                  <a:lnTo>
                    <a:pt x="155" y="120"/>
                  </a:lnTo>
                  <a:lnTo>
                    <a:pt x="155" y="69"/>
                  </a:lnTo>
                  <a:lnTo>
                    <a:pt x="192" y="69"/>
                  </a:lnTo>
                  <a:lnTo>
                    <a:pt x="192" y="1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86DD1A76-5189-C64B-8803-39C58B57F2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0238" y="1555750"/>
              <a:ext cx="398463" cy="1809750"/>
            </a:xfrm>
            <a:custGeom>
              <a:avLst/>
              <a:gdLst>
                <a:gd name="T0" fmla="*/ 0 w 251"/>
                <a:gd name="T1" fmla="*/ 1140 h 1140"/>
                <a:gd name="T2" fmla="*/ 251 w 251"/>
                <a:gd name="T3" fmla="*/ 0 h 1140"/>
                <a:gd name="T4" fmla="*/ 82 w 251"/>
                <a:gd name="T5" fmla="*/ 829 h 1140"/>
                <a:gd name="T6" fmla="*/ 40 w 251"/>
                <a:gd name="T7" fmla="*/ 746 h 1140"/>
                <a:gd name="T8" fmla="*/ 82 w 251"/>
                <a:gd name="T9" fmla="*/ 829 h 1140"/>
                <a:gd name="T10" fmla="*/ 40 w 251"/>
                <a:gd name="T11" fmla="*/ 722 h 1140"/>
                <a:gd name="T12" fmla="*/ 82 w 251"/>
                <a:gd name="T13" fmla="*/ 637 h 1140"/>
                <a:gd name="T14" fmla="*/ 82 w 251"/>
                <a:gd name="T15" fmla="*/ 615 h 1140"/>
                <a:gd name="T16" fmla="*/ 40 w 251"/>
                <a:gd name="T17" fmla="*/ 530 h 1140"/>
                <a:gd name="T18" fmla="*/ 82 w 251"/>
                <a:gd name="T19" fmla="*/ 615 h 1140"/>
                <a:gd name="T20" fmla="*/ 40 w 251"/>
                <a:gd name="T21" fmla="*/ 505 h 1140"/>
                <a:gd name="T22" fmla="*/ 82 w 251"/>
                <a:gd name="T23" fmla="*/ 423 h 1140"/>
                <a:gd name="T24" fmla="*/ 82 w 251"/>
                <a:gd name="T25" fmla="*/ 398 h 1140"/>
                <a:gd name="T26" fmla="*/ 40 w 251"/>
                <a:gd name="T27" fmla="*/ 313 h 1140"/>
                <a:gd name="T28" fmla="*/ 82 w 251"/>
                <a:gd name="T29" fmla="*/ 398 h 1140"/>
                <a:gd name="T30" fmla="*/ 40 w 251"/>
                <a:gd name="T31" fmla="*/ 289 h 1140"/>
                <a:gd name="T32" fmla="*/ 82 w 251"/>
                <a:gd name="T33" fmla="*/ 206 h 1140"/>
                <a:gd name="T34" fmla="*/ 147 w 251"/>
                <a:gd name="T35" fmla="*/ 829 h 1140"/>
                <a:gd name="T36" fmla="*/ 104 w 251"/>
                <a:gd name="T37" fmla="*/ 746 h 1140"/>
                <a:gd name="T38" fmla="*/ 147 w 251"/>
                <a:gd name="T39" fmla="*/ 829 h 1140"/>
                <a:gd name="T40" fmla="*/ 104 w 251"/>
                <a:gd name="T41" fmla="*/ 722 h 1140"/>
                <a:gd name="T42" fmla="*/ 147 w 251"/>
                <a:gd name="T43" fmla="*/ 637 h 1140"/>
                <a:gd name="T44" fmla="*/ 147 w 251"/>
                <a:gd name="T45" fmla="*/ 615 h 1140"/>
                <a:gd name="T46" fmla="*/ 104 w 251"/>
                <a:gd name="T47" fmla="*/ 530 h 1140"/>
                <a:gd name="T48" fmla="*/ 147 w 251"/>
                <a:gd name="T49" fmla="*/ 615 h 1140"/>
                <a:gd name="T50" fmla="*/ 104 w 251"/>
                <a:gd name="T51" fmla="*/ 505 h 1140"/>
                <a:gd name="T52" fmla="*/ 147 w 251"/>
                <a:gd name="T53" fmla="*/ 423 h 1140"/>
                <a:gd name="T54" fmla="*/ 147 w 251"/>
                <a:gd name="T55" fmla="*/ 398 h 1140"/>
                <a:gd name="T56" fmla="*/ 104 w 251"/>
                <a:gd name="T57" fmla="*/ 313 h 1140"/>
                <a:gd name="T58" fmla="*/ 147 w 251"/>
                <a:gd name="T59" fmla="*/ 398 h 1140"/>
                <a:gd name="T60" fmla="*/ 104 w 251"/>
                <a:gd name="T61" fmla="*/ 289 h 1140"/>
                <a:gd name="T62" fmla="*/ 147 w 251"/>
                <a:gd name="T63" fmla="*/ 206 h 1140"/>
                <a:gd name="T64" fmla="*/ 211 w 251"/>
                <a:gd name="T65" fmla="*/ 829 h 1140"/>
                <a:gd name="T66" fmla="*/ 168 w 251"/>
                <a:gd name="T67" fmla="*/ 746 h 1140"/>
                <a:gd name="T68" fmla="*/ 211 w 251"/>
                <a:gd name="T69" fmla="*/ 829 h 1140"/>
                <a:gd name="T70" fmla="*/ 168 w 251"/>
                <a:gd name="T71" fmla="*/ 722 h 1140"/>
                <a:gd name="T72" fmla="*/ 211 w 251"/>
                <a:gd name="T73" fmla="*/ 637 h 1140"/>
                <a:gd name="T74" fmla="*/ 211 w 251"/>
                <a:gd name="T75" fmla="*/ 615 h 1140"/>
                <a:gd name="T76" fmla="*/ 168 w 251"/>
                <a:gd name="T77" fmla="*/ 530 h 1140"/>
                <a:gd name="T78" fmla="*/ 211 w 251"/>
                <a:gd name="T79" fmla="*/ 615 h 1140"/>
                <a:gd name="T80" fmla="*/ 168 w 251"/>
                <a:gd name="T81" fmla="*/ 505 h 1140"/>
                <a:gd name="T82" fmla="*/ 211 w 251"/>
                <a:gd name="T83" fmla="*/ 423 h 1140"/>
                <a:gd name="T84" fmla="*/ 211 w 251"/>
                <a:gd name="T85" fmla="*/ 398 h 1140"/>
                <a:gd name="T86" fmla="*/ 168 w 251"/>
                <a:gd name="T87" fmla="*/ 313 h 1140"/>
                <a:gd name="T88" fmla="*/ 211 w 251"/>
                <a:gd name="T89" fmla="*/ 398 h 1140"/>
                <a:gd name="T90" fmla="*/ 168 w 251"/>
                <a:gd name="T91" fmla="*/ 289 h 1140"/>
                <a:gd name="T92" fmla="*/ 211 w 251"/>
                <a:gd name="T93" fmla="*/ 206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" h="1140">
                  <a:moveTo>
                    <a:pt x="0" y="112"/>
                  </a:moveTo>
                  <a:lnTo>
                    <a:pt x="0" y="1140"/>
                  </a:lnTo>
                  <a:lnTo>
                    <a:pt x="251" y="1140"/>
                  </a:lnTo>
                  <a:lnTo>
                    <a:pt x="251" y="0"/>
                  </a:lnTo>
                  <a:lnTo>
                    <a:pt x="0" y="112"/>
                  </a:lnTo>
                  <a:close/>
                  <a:moveTo>
                    <a:pt x="82" y="829"/>
                  </a:moveTo>
                  <a:lnTo>
                    <a:pt x="40" y="829"/>
                  </a:lnTo>
                  <a:lnTo>
                    <a:pt x="40" y="746"/>
                  </a:lnTo>
                  <a:lnTo>
                    <a:pt x="82" y="746"/>
                  </a:lnTo>
                  <a:lnTo>
                    <a:pt x="82" y="829"/>
                  </a:lnTo>
                  <a:close/>
                  <a:moveTo>
                    <a:pt x="82" y="722"/>
                  </a:moveTo>
                  <a:lnTo>
                    <a:pt x="40" y="722"/>
                  </a:lnTo>
                  <a:lnTo>
                    <a:pt x="40" y="637"/>
                  </a:lnTo>
                  <a:lnTo>
                    <a:pt x="82" y="637"/>
                  </a:lnTo>
                  <a:lnTo>
                    <a:pt x="82" y="722"/>
                  </a:lnTo>
                  <a:close/>
                  <a:moveTo>
                    <a:pt x="82" y="615"/>
                  </a:moveTo>
                  <a:lnTo>
                    <a:pt x="40" y="615"/>
                  </a:lnTo>
                  <a:lnTo>
                    <a:pt x="40" y="530"/>
                  </a:lnTo>
                  <a:lnTo>
                    <a:pt x="82" y="530"/>
                  </a:lnTo>
                  <a:lnTo>
                    <a:pt x="82" y="615"/>
                  </a:lnTo>
                  <a:close/>
                  <a:moveTo>
                    <a:pt x="82" y="505"/>
                  </a:moveTo>
                  <a:lnTo>
                    <a:pt x="40" y="505"/>
                  </a:lnTo>
                  <a:lnTo>
                    <a:pt x="40" y="423"/>
                  </a:lnTo>
                  <a:lnTo>
                    <a:pt x="82" y="423"/>
                  </a:lnTo>
                  <a:lnTo>
                    <a:pt x="82" y="505"/>
                  </a:lnTo>
                  <a:close/>
                  <a:moveTo>
                    <a:pt x="82" y="398"/>
                  </a:moveTo>
                  <a:lnTo>
                    <a:pt x="40" y="398"/>
                  </a:lnTo>
                  <a:lnTo>
                    <a:pt x="40" y="313"/>
                  </a:lnTo>
                  <a:lnTo>
                    <a:pt x="82" y="313"/>
                  </a:lnTo>
                  <a:lnTo>
                    <a:pt x="82" y="398"/>
                  </a:lnTo>
                  <a:close/>
                  <a:moveTo>
                    <a:pt x="82" y="289"/>
                  </a:moveTo>
                  <a:lnTo>
                    <a:pt x="40" y="289"/>
                  </a:lnTo>
                  <a:lnTo>
                    <a:pt x="40" y="206"/>
                  </a:lnTo>
                  <a:lnTo>
                    <a:pt x="82" y="206"/>
                  </a:lnTo>
                  <a:lnTo>
                    <a:pt x="82" y="289"/>
                  </a:lnTo>
                  <a:close/>
                  <a:moveTo>
                    <a:pt x="147" y="829"/>
                  </a:moveTo>
                  <a:lnTo>
                    <a:pt x="104" y="829"/>
                  </a:lnTo>
                  <a:lnTo>
                    <a:pt x="104" y="746"/>
                  </a:lnTo>
                  <a:lnTo>
                    <a:pt x="147" y="746"/>
                  </a:lnTo>
                  <a:lnTo>
                    <a:pt x="147" y="829"/>
                  </a:lnTo>
                  <a:close/>
                  <a:moveTo>
                    <a:pt x="147" y="722"/>
                  </a:moveTo>
                  <a:lnTo>
                    <a:pt x="104" y="722"/>
                  </a:lnTo>
                  <a:lnTo>
                    <a:pt x="104" y="637"/>
                  </a:lnTo>
                  <a:lnTo>
                    <a:pt x="147" y="637"/>
                  </a:lnTo>
                  <a:lnTo>
                    <a:pt x="147" y="722"/>
                  </a:lnTo>
                  <a:close/>
                  <a:moveTo>
                    <a:pt x="147" y="615"/>
                  </a:moveTo>
                  <a:lnTo>
                    <a:pt x="104" y="615"/>
                  </a:lnTo>
                  <a:lnTo>
                    <a:pt x="104" y="530"/>
                  </a:lnTo>
                  <a:lnTo>
                    <a:pt x="147" y="530"/>
                  </a:lnTo>
                  <a:lnTo>
                    <a:pt x="147" y="615"/>
                  </a:lnTo>
                  <a:close/>
                  <a:moveTo>
                    <a:pt x="147" y="505"/>
                  </a:moveTo>
                  <a:lnTo>
                    <a:pt x="104" y="505"/>
                  </a:lnTo>
                  <a:lnTo>
                    <a:pt x="104" y="423"/>
                  </a:lnTo>
                  <a:lnTo>
                    <a:pt x="147" y="423"/>
                  </a:lnTo>
                  <a:lnTo>
                    <a:pt x="147" y="505"/>
                  </a:lnTo>
                  <a:close/>
                  <a:moveTo>
                    <a:pt x="147" y="398"/>
                  </a:moveTo>
                  <a:lnTo>
                    <a:pt x="104" y="398"/>
                  </a:lnTo>
                  <a:lnTo>
                    <a:pt x="104" y="313"/>
                  </a:lnTo>
                  <a:lnTo>
                    <a:pt x="147" y="313"/>
                  </a:lnTo>
                  <a:lnTo>
                    <a:pt x="147" y="398"/>
                  </a:lnTo>
                  <a:close/>
                  <a:moveTo>
                    <a:pt x="147" y="289"/>
                  </a:moveTo>
                  <a:lnTo>
                    <a:pt x="104" y="289"/>
                  </a:lnTo>
                  <a:lnTo>
                    <a:pt x="104" y="206"/>
                  </a:lnTo>
                  <a:lnTo>
                    <a:pt x="147" y="206"/>
                  </a:lnTo>
                  <a:lnTo>
                    <a:pt x="147" y="289"/>
                  </a:lnTo>
                  <a:close/>
                  <a:moveTo>
                    <a:pt x="211" y="829"/>
                  </a:moveTo>
                  <a:lnTo>
                    <a:pt x="168" y="829"/>
                  </a:lnTo>
                  <a:lnTo>
                    <a:pt x="168" y="746"/>
                  </a:lnTo>
                  <a:lnTo>
                    <a:pt x="211" y="746"/>
                  </a:lnTo>
                  <a:lnTo>
                    <a:pt x="211" y="829"/>
                  </a:lnTo>
                  <a:close/>
                  <a:moveTo>
                    <a:pt x="211" y="722"/>
                  </a:moveTo>
                  <a:lnTo>
                    <a:pt x="168" y="722"/>
                  </a:lnTo>
                  <a:lnTo>
                    <a:pt x="168" y="637"/>
                  </a:lnTo>
                  <a:lnTo>
                    <a:pt x="211" y="637"/>
                  </a:lnTo>
                  <a:lnTo>
                    <a:pt x="211" y="722"/>
                  </a:lnTo>
                  <a:close/>
                  <a:moveTo>
                    <a:pt x="211" y="615"/>
                  </a:moveTo>
                  <a:lnTo>
                    <a:pt x="168" y="615"/>
                  </a:lnTo>
                  <a:lnTo>
                    <a:pt x="168" y="530"/>
                  </a:lnTo>
                  <a:lnTo>
                    <a:pt x="211" y="530"/>
                  </a:lnTo>
                  <a:lnTo>
                    <a:pt x="211" y="615"/>
                  </a:lnTo>
                  <a:close/>
                  <a:moveTo>
                    <a:pt x="211" y="505"/>
                  </a:moveTo>
                  <a:lnTo>
                    <a:pt x="168" y="505"/>
                  </a:lnTo>
                  <a:lnTo>
                    <a:pt x="168" y="423"/>
                  </a:lnTo>
                  <a:lnTo>
                    <a:pt x="211" y="423"/>
                  </a:lnTo>
                  <a:lnTo>
                    <a:pt x="211" y="505"/>
                  </a:lnTo>
                  <a:close/>
                  <a:moveTo>
                    <a:pt x="211" y="398"/>
                  </a:moveTo>
                  <a:lnTo>
                    <a:pt x="168" y="398"/>
                  </a:lnTo>
                  <a:lnTo>
                    <a:pt x="168" y="313"/>
                  </a:lnTo>
                  <a:lnTo>
                    <a:pt x="211" y="313"/>
                  </a:lnTo>
                  <a:lnTo>
                    <a:pt x="211" y="398"/>
                  </a:lnTo>
                  <a:close/>
                  <a:moveTo>
                    <a:pt x="211" y="289"/>
                  </a:moveTo>
                  <a:lnTo>
                    <a:pt x="168" y="289"/>
                  </a:lnTo>
                  <a:lnTo>
                    <a:pt x="168" y="206"/>
                  </a:lnTo>
                  <a:lnTo>
                    <a:pt x="211" y="206"/>
                  </a:lnTo>
                  <a:lnTo>
                    <a:pt x="211" y="28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E854FB79-222A-A249-8DB0-FA8D01C5E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4951" y="2417763"/>
              <a:ext cx="360363" cy="955675"/>
            </a:xfrm>
            <a:custGeom>
              <a:avLst/>
              <a:gdLst>
                <a:gd name="T0" fmla="*/ 0 w 227"/>
                <a:gd name="T1" fmla="*/ 0 h 602"/>
                <a:gd name="T2" fmla="*/ 0 w 227"/>
                <a:gd name="T3" fmla="*/ 602 h 602"/>
                <a:gd name="T4" fmla="*/ 227 w 227"/>
                <a:gd name="T5" fmla="*/ 602 h 602"/>
                <a:gd name="T6" fmla="*/ 227 w 227"/>
                <a:gd name="T7" fmla="*/ 102 h 602"/>
                <a:gd name="T8" fmla="*/ 0 w 227"/>
                <a:gd name="T9" fmla="*/ 0 h 602"/>
                <a:gd name="T10" fmla="*/ 190 w 227"/>
                <a:gd name="T11" fmla="*/ 509 h 602"/>
                <a:gd name="T12" fmla="*/ 35 w 227"/>
                <a:gd name="T13" fmla="*/ 509 h 602"/>
                <a:gd name="T14" fmla="*/ 35 w 227"/>
                <a:gd name="T15" fmla="*/ 476 h 602"/>
                <a:gd name="T16" fmla="*/ 190 w 227"/>
                <a:gd name="T17" fmla="*/ 476 h 602"/>
                <a:gd name="T18" fmla="*/ 190 w 227"/>
                <a:gd name="T19" fmla="*/ 509 h 602"/>
                <a:gd name="T20" fmla="*/ 190 w 227"/>
                <a:gd name="T21" fmla="*/ 460 h 602"/>
                <a:gd name="T22" fmla="*/ 35 w 227"/>
                <a:gd name="T23" fmla="*/ 460 h 602"/>
                <a:gd name="T24" fmla="*/ 35 w 227"/>
                <a:gd name="T25" fmla="*/ 428 h 602"/>
                <a:gd name="T26" fmla="*/ 190 w 227"/>
                <a:gd name="T27" fmla="*/ 428 h 602"/>
                <a:gd name="T28" fmla="*/ 190 w 227"/>
                <a:gd name="T29" fmla="*/ 460 h 602"/>
                <a:gd name="T30" fmla="*/ 190 w 227"/>
                <a:gd name="T31" fmla="*/ 415 h 602"/>
                <a:gd name="T32" fmla="*/ 35 w 227"/>
                <a:gd name="T33" fmla="*/ 415 h 602"/>
                <a:gd name="T34" fmla="*/ 35 w 227"/>
                <a:gd name="T35" fmla="*/ 383 h 602"/>
                <a:gd name="T36" fmla="*/ 190 w 227"/>
                <a:gd name="T37" fmla="*/ 383 h 602"/>
                <a:gd name="T38" fmla="*/ 190 w 227"/>
                <a:gd name="T39" fmla="*/ 415 h 602"/>
                <a:gd name="T40" fmla="*/ 190 w 227"/>
                <a:gd name="T41" fmla="*/ 367 h 602"/>
                <a:gd name="T42" fmla="*/ 35 w 227"/>
                <a:gd name="T43" fmla="*/ 367 h 602"/>
                <a:gd name="T44" fmla="*/ 35 w 227"/>
                <a:gd name="T45" fmla="*/ 335 h 602"/>
                <a:gd name="T46" fmla="*/ 190 w 227"/>
                <a:gd name="T47" fmla="*/ 335 h 602"/>
                <a:gd name="T48" fmla="*/ 190 w 227"/>
                <a:gd name="T49" fmla="*/ 367 h 602"/>
                <a:gd name="T50" fmla="*/ 190 w 227"/>
                <a:gd name="T51" fmla="*/ 321 h 602"/>
                <a:gd name="T52" fmla="*/ 35 w 227"/>
                <a:gd name="T53" fmla="*/ 321 h 602"/>
                <a:gd name="T54" fmla="*/ 35 w 227"/>
                <a:gd name="T55" fmla="*/ 289 h 602"/>
                <a:gd name="T56" fmla="*/ 190 w 227"/>
                <a:gd name="T57" fmla="*/ 289 h 602"/>
                <a:gd name="T58" fmla="*/ 190 w 227"/>
                <a:gd name="T59" fmla="*/ 321 h 602"/>
                <a:gd name="T60" fmla="*/ 190 w 227"/>
                <a:gd name="T61" fmla="*/ 273 h 602"/>
                <a:gd name="T62" fmla="*/ 35 w 227"/>
                <a:gd name="T63" fmla="*/ 273 h 602"/>
                <a:gd name="T64" fmla="*/ 35 w 227"/>
                <a:gd name="T65" fmla="*/ 241 h 602"/>
                <a:gd name="T66" fmla="*/ 190 w 227"/>
                <a:gd name="T67" fmla="*/ 241 h 602"/>
                <a:gd name="T68" fmla="*/ 190 w 227"/>
                <a:gd name="T69" fmla="*/ 273 h 602"/>
                <a:gd name="T70" fmla="*/ 190 w 227"/>
                <a:gd name="T71" fmla="*/ 227 h 602"/>
                <a:gd name="T72" fmla="*/ 35 w 227"/>
                <a:gd name="T73" fmla="*/ 227 h 602"/>
                <a:gd name="T74" fmla="*/ 35 w 227"/>
                <a:gd name="T75" fmla="*/ 195 h 602"/>
                <a:gd name="T76" fmla="*/ 190 w 227"/>
                <a:gd name="T77" fmla="*/ 195 h 602"/>
                <a:gd name="T78" fmla="*/ 190 w 227"/>
                <a:gd name="T79" fmla="*/ 227 h 602"/>
                <a:gd name="T80" fmla="*/ 190 w 227"/>
                <a:gd name="T81" fmla="*/ 179 h 602"/>
                <a:gd name="T82" fmla="*/ 35 w 227"/>
                <a:gd name="T83" fmla="*/ 179 h 602"/>
                <a:gd name="T84" fmla="*/ 35 w 227"/>
                <a:gd name="T85" fmla="*/ 147 h 602"/>
                <a:gd name="T86" fmla="*/ 190 w 227"/>
                <a:gd name="T87" fmla="*/ 147 h 602"/>
                <a:gd name="T88" fmla="*/ 190 w 227"/>
                <a:gd name="T89" fmla="*/ 1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7" h="602">
                  <a:moveTo>
                    <a:pt x="0" y="0"/>
                  </a:moveTo>
                  <a:lnTo>
                    <a:pt x="0" y="602"/>
                  </a:lnTo>
                  <a:lnTo>
                    <a:pt x="227" y="602"/>
                  </a:lnTo>
                  <a:lnTo>
                    <a:pt x="227" y="102"/>
                  </a:lnTo>
                  <a:lnTo>
                    <a:pt x="0" y="0"/>
                  </a:lnTo>
                  <a:close/>
                  <a:moveTo>
                    <a:pt x="190" y="509"/>
                  </a:moveTo>
                  <a:lnTo>
                    <a:pt x="35" y="509"/>
                  </a:lnTo>
                  <a:lnTo>
                    <a:pt x="35" y="476"/>
                  </a:lnTo>
                  <a:lnTo>
                    <a:pt x="190" y="476"/>
                  </a:lnTo>
                  <a:lnTo>
                    <a:pt x="190" y="509"/>
                  </a:lnTo>
                  <a:close/>
                  <a:moveTo>
                    <a:pt x="190" y="460"/>
                  </a:moveTo>
                  <a:lnTo>
                    <a:pt x="35" y="460"/>
                  </a:lnTo>
                  <a:lnTo>
                    <a:pt x="35" y="428"/>
                  </a:lnTo>
                  <a:lnTo>
                    <a:pt x="190" y="428"/>
                  </a:lnTo>
                  <a:lnTo>
                    <a:pt x="190" y="460"/>
                  </a:lnTo>
                  <a:close/>
                  <a:moveTo>
                    <a:pt x="190" y="415"/>
                  </a:moveTo>
                  <a:lnTo>
                    <a:pt x="35" y="415"/>
                  </a:lnTo>
                  <a:lnTo>
                    <a:pt x="35" y="383"/>
                  </a:lnTo>
                  <a:lnTo>
                    <a:pt x="190" y="383"/>
                  </a:lnTo>
                  <a:lnTo>
                    <a:pt x="190" y="415"/>
                  </a:lnTo>
                  <a:close/>
                  <a:moveTo>
                    <a:pt x="190" y="367"/>
                  </a:moveTo>
                  <a:lnTo>
                    <a:pt x="35" y="367"/>
                  </a:lnTo>
                  <a:lnTo>
                    <a:pt x="35" y="335"/>
                  </a:lnTo>
                  <a:lnTo>
                    <a:pt x="190" y="335"/>
                  </a:lnTo>
                  <a:lnTo>
                    <a:pt x="190" y="367"/>
                  </a:lnTo>
                  <a:close/>
                  <a:moveTo>
                    <a:pt x="190" y="321"/>
                  </a:moveTo>
                  <a:lnTo>
                    <a:pt x="35" y="321"/>
                  </a:lnTo>
                  <a:lnTo>
                    <a:pt x="35" y="289"/>
                  </a:lnTo>
                  <a:lnTo>
                    <a:pt x="190" y="289"/>
                  </a:lnTo>
                  <a:lnTo>
                    <a:pt x="190" y="321"/>
                  </a:lnTo>
                  <a:close/>
                  <a:moveTo>
                    <a:pt x="190" y="273"/>
                  </a:moveTo>
                  <a:lnTo>
                    <a:pt x="35" y="273"/>
                  </a:lnTo>
                  <a:lnTo>
                    <a:pt x="35" y="241"/>
                  </a:lnTo>
                  <a:lnTo>
                    <a:pt x="190" y="241"/>
                  </a:lnTo>
                  <a:lnTo>
                    <a:pt x="190" y="273"/>
                  </a:lnTo>
                  <a:close/>
                  <a:moveTo>
                    <a:pt x="190" y="227"/>
                  </a:moveTo>
                  <a:lnTo>
                    <a:pt x="35" y="227"/>
                  </a:lnTo>
                  <a:lnTo>
                    <a:pt x="35" y="195"/>
                  </a:lnTo>
                  <a:lnTo>
                    <a:pt x="190" y="195"/>
                  </a:lnTo>
                  <a:lnTo>
                    <a:pt x="190" y="227"/>
                  </a:lnTo>
                  <a:close/>
                  <a:moveTo>
                    <a:pt x="190" y="179"/>
                  </a:moveTo>
                  <a:lnTo>
                    <a:pt x="35" y="179"/>
                  </a:lnTo>
                  <a:lnTo>
                    <a:pt x="35" y="147"/>
                  </a:lnTo>
                  <a:lnTo>
                    <a:pt x="190" y="147"/>
                  </a:lnTo>
                  <a:lnTo>
                    <a:pt x="190" y="17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4259E0E-4DE3-2446-B1D3-482BC59E91B0}"/>
                </a:ext>
              </a:extLst>
            </p:cNvPr>
            <p:cNvGrpSpPr/>
            <p:nvPr/>
          </p:nvGrpSpPr>
          <p:grpSpPr>
            <a:xfrm>
              <a:off x="7148513" y="2468563"/>
              <a:ext cx="1100138" cy="935038"/>
              <a:chOff x="7148513" y="2468563"/>
              <a:chExt cx="1100138" cy="935038"/>
            </a:xfr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80" name="Freeform 35">
                <a:extLst>
                  <a:ext uri="{FF2B5EF4-FFF2-40B4-BE49-F238E27FC236}">
                    <a16:creationId xmlns:a16="http://schemas.microsoft.com/office/drawing/2014/main" id="{AAC64294-FCFE-184F-A124-23840D5A1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8513" y="2673350"/>
                <a:ext cx="369888" cy="542925"/>
              </a:xfrm>
              <a:custGeom>
                <a:avLst/>
                <a:gdLst>
                  <a:gd name="T0" fmla="*/ 59 w 87"/>
                  <a:gd name="T1" fmla="*/ 56 h 128"/>
                  <a:gd name="T2" fmla="*/ 85 w 87"/>
                  <a:gd name="T3" fmla="*/ 40 h 128"/>
                  <a:gd name="T4" fmla="*/ 82 w 87"/>
                  <a:gd name="T5" fmla="*/ 38 h 128"/>
                  <a:gd name="T6" fmla="*/ 59 w 87"/>
                  <a:gd name="T7" fmla="*/ 53 h 128"/>
                  <a:gd name="T8" fmla="*/ 71 w 87"/>
                  <a:gd name="T9" fmla="*/ 10 h 128"/>
                  <a:gd name="T10" fmla="*/ 68 w 87"/>
                  <a:gd name="T11" fmla="*/ 17 h 128"/>
                  <a:gd name="T12" fmla="*/ 64 w 87"/>
                  <a:gd name="T13" fmla="*/ 28 h 128"/>
                  <a:gd name="T14" fmla="*/ 63 w 87"/>
                  <a:gd name="T15" fmla="*/ 30 h 128"/>
                  <a:gd name="T16" fmla="*/ 62 w 87"/>
                  <a:gd name="T17" fmla="*/ 31 h 128"/>
                  <a:gd name="T18" fmla="*/ 61 w 87"/>
                  <a:gd name="T19" fmla="*/ 34 h 128"/>
                  <a:gd name="T20" fmla="*/ 58 w 87"/>
                  <a:gd name="T21" fmla="*/ 39 h 128"/>
                  <a:gd name="T22" fmla="*/ 57 w 87"/>
                  <a:gd name="T23" fmla="*/ 41 h 128"/>
                  <a:gd name="T24" fmla="*/ 55 w 87"/>
                  <a:gd name="T25" fmla="*/ 42 h 128"/>
                  <a:gd name="T26" fmla="*/ 55 w 87"/>
                  <a:gd name="T27" fmla="*/ 43 h 128"/>
                  <a:gd name="T28" fmla="*/ 55 w 87"/>
                  <a:gd name="T29" fmla="*/ 43 h 128"/>
                  <a:gd name="T30" fmla="*/ 55 w 87"/>
                  <a:gd name="T31" fmla="*/ 43 h 128"/>
                  <a:gd name="T32" fmla="*/ 55 w 87"/>
                  <a:gd name="T33" fmla="*/ 42 h 128"/>
                  <a:gd name="T34" fmla="*/ 55 w 87"/>
                  <a:gd name="T35" fmla="*/ 41 h 128"/>
                  <a:gd name="T36" fmla="*/ 55 w 87"/>
                  <a:gd name="T37" fmla="*/ 40 h 128"/>
                  <a:gd name="T38" fmla="*/ 55 w 87"/>
                  <a:gd name="T39" fmla="*/ 40 h 128"/>
                  <a:gd name="T40" fmla="*/ 55 w 87"/>
                  <a:gd name="T41" fmla="*/ 38 h 128"/>
                  <a:gd name="T42" fmla="*/ 56 w 87"/>
                  <a:gd name="T43" fmla="*/ 37 h 128"/>
                  <a:gd name="T44" fmla="*/ 56 w 87"/>
                  <a:gd name="T45" fmla="*/ 36 h 128"/>
                  <a:gd name="T46" fmla="*/ 56 w 87"/>
                  <a:gd name="T47" fmla="*/ 35 h 128"/>
                  <a:gd name="T48" fmla="*/ 56 w 87"/>
                  <a:gd name="T49" fmla="*/ 33 h 128"/>
                  <a:gd name="T50" fmla="*/ 56 w 87"/>
                  <a:gd name="T51" fmla="*/ 32 h 128"/>
                  <a:gd name="T52" fmla="*/ 56 w 87"/>
                  <a:gd name="T53" fmla="*/ 31 h 128"/>
                  <a:gd name="T54" fmla="*/ 56 w 87"/>
                  <a:gd name="T55" fmla="*/ 29 h 128"/>
                  <a:gd name="T56" fmla="*/ 56 w 87"/>
                  <a:gd name="T57" fmla="*/ 28 h 128"/>
                  <a:gd name="T58" fmla="*/ 56 w 87"/>
                  <a:gd name="T59" fmla="*/ 26 h 128"/>
                  <a:gd name="T60" fmla="*/ 56 w 87"/>
                  <a:gd name="T61" fmla="*/ 25 h 128"/>
                  <a:gd name="T62" fmla="*/ 56 w 87"/>
                  <a:gd name="T63" fmla="*/ 24 h 128"/>
                  <a:gd name="T64" fmla="*/ 56 w 87"/>
                  <a:gd name="T65" fmla="*/ 21 h 128"/>
                  <a:gd name="T66" fmla="*/ 56 w 87"/>
                  <a:gd name="T67" fmla="*/ 20 h 128"/>
                  <a:gd name="T68" fmla="*/ 56 w 87"/>
                  <a:gd name="T69" fmla="*/ 17 h 128"/>
                  <a:gd name="T70" fmla="*/ 55 w 87"/>
                  <a:gd name="T71" fmla="*/ 10 h 128"/>
                  <a:gd name="T72" fmla="*/ 42 w 87"/>
                  <a:gd name="T73" fmla="*/ 58 h 128"/>
                  <a:gd name="T74" fmla="*/ 20 w 87"/>
                  <a:gd name="T75" fmla="*/ 70 h 128"/>
                  <a:gd name="T76" fmla="*/ 15 w 87"/>
                  <a:gd name="T77" fmla="*/ 66 h 128"/>
                  <a:gd name="T78" fmla="*/ 0 w 87"/>
                  <a:gd name="T79" fmla="*/ 51 h 128"/>
                  <a:gd name="T80" fmla="*/ 23 w 87"/>
                  <a:gd name="T81" fmla="*/ 76 h 128"/>
                  <a:gd name="T82" fmla="*/ 37 w 87"/>
                  <a:gd name="T83" fmla="*/ 86 h 128"/>
                  <a:gd name="T84" fmla="*/ 63 w 87"/>
                  <a:gd name="T85" fmla="*/ 128 h 128"/>
                  <a:gd name="T86" fmla="*/ 58 w 87"/>
                  <a:gd name="T87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7" h="128">
                    <a:moveTo>
                      <a:pt x="58" y="56"/>
                    </a:moveTo>
                    <a:cubicBezTo>
                      <a:pt x="58" y="56"/>
                      <a:pt x="59" y="56"/>
                      <a:pt x="59" y="56"/>
                    </a:cubicBezTo>
                    <a:cubicBezTo>
                      <a:pt x="65" y="55"/>
                      <a:pt x="82" y="47"/>
                      <a:pt x="87" y="41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5" y="40"/>
                      <a:pt x="84" y="42"/>
                      <a:pt x="81" y="44"/>
                    </a:cubicBezTo>
                    <a:cubicBezTo>
                      <a:pt x="82" y="42"/>
                      <a:pt x="83" y="39"/>
                      <a:pt x="82" y="38"/>
                    </a:cubicBezTo>
                    <a:cubicBezTo>
                      <a:pt x="82" y="38"/>
                      <a:pt x="82" y="42"/>
                      <a:pt x="80" y="45"/>
                    </a:cubicBezTo>
                    <a:cubicBezTo>
                      <a:pt x="75" y="48"/>
                      <a:pt x="69" y="51"/>
                      <a:pt x="59" y="53"/>
                    </a:cubicBezTo>
                    <a:cubicBezTo>
                      <a:pt x="66" y="37"/>
                      <a:pt x="76" y="22"/>
                      <a:pt x="78" y="11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0"/>
                      <a:pt x="70" y="13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20"/>
                      <a:pt x="66" y="24"/>
                      <a:pt x="64" y="27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4" y="28"/>
                      <a:pt x="63" y="28"/>
                      <a:pt x="63" y="29"/>
                    </a:cubicBezTo>
                    <a:cubicBezTo>
                      <a:pt x="63" y="29"/>
                      <a:pt x="63" y="29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0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2"/>
                      <a:pt x="61" y="33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6"/>
                      <a:pt x="59" y="37"/>
                      <a:pt x="58" y="39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8" y="39"/>
                      <a:pt x="57" y="40"/>
                      <a:pt x="57" y="41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6" y="41"/>
                      <a:pt x="56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39"/>
                      <a:pt x="55" y="39"/>
                      <a:pt x="55" y="38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37"/>
                      <a:pt x="56" y="36"/>
                      <a:pt x="56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36"/>
                      <a:pt x="56" y="35"/>
                      <a:pt x="56" y="35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1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8"/>
                      <a:pt x="56" y="28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5"/>
                      <a:pt x="56" y="25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3"/>
                      <a:pt x="56" y="22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6" y="18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4"/>
                      <a:pt x="56" y="12"/>
                      <a:pt x="55" y="10"/>
                    </a:cubicBezTo>
                    <a:cubicBezTo>
                      <a:pt x="53" y="0"/>
                      <a:pt x="46" y="16"/>
                      <a:pt x="46" y="16"/>
                    </a:cubicBezTo>
                    <a:cubicBezTo>
                      <a:pt x="46" y="16"/>
                      <a:pt x="51" y="18"/>
                      <a:pt x="42" y="58"/>
                    </a:cubicBezTo>
                    <a:cubicBezTo>
                      <a:pt x="41" y="66"/>
                      <a:pt x="39" y="73"/>
                      <a:pt x="38" y="79"/>
                    </a:cubicBezTo>
                    <a:cubicBezTo>
                      <a:pt x="31" y="77"/>
                      <a:pt x="25" y="73"/>
                      <a:pt x="20" y="70"/>
                    </a:cubicBezTo>
                    <a:cubicBezTo>
                      <a:pt x="13" y="56"/>
                      <a:pt x="18" y="40"/>
                      <a:pt x="18" y="40"/>
                    </a:cubicBezTo>
                    <a:cubicBezTo>
                      <a:pt x="12" y="45"/>
                      <a:pt x="14" y="62"/>
                      <a:pt x="15" y="66"/>
                    </a:cubicBezTo>
                    <a:cubicBezTo>
                      <a:pt x="5" y="58"/>
                      <a:pt x="2" y="51"/>
                      <a:pt x="2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" y="59"/>
                      <a:pt x="15" y="70"/>
                      <a:pt x="23" y="76"/>
                    </a:cubicBezTo>
                    <a:cubicBezTo>
                      <a:pt x="24" y="78"/>
                      <a:pt x="24" y="78"/>
                      <a:pt x="23" y="76"/>
                    </a:cubicBezTo>
                    <a:cubicBezTo>
                      <a:pt x="25" y="78"/>
                      <a:pt x="27" y="79"/>
                      <a:pt x="28" y="79"/>
                    </a:cubicBezTo>
                    <a:cubicBezTo>
                      <a:pt x="32" y="81"/>
                      <a:pt x="35" y="84"/>
                      <a:pt x="37" y="86"/>
                    </a:cubicBezTo>
                    <a:cubicBezTo>
                      <a:pt x="34" y="112"/>
                      <a:pt x="36" y="128"/>
                      <a:pt x="36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3" y="128"/>
                      <a:pt x="51" y="103"/>
                      <a:pt x="52" y="78"/>
                    </a:cubicBezTo>
                    <a:cubicBezTo>
                      <a:pt x="53" y="70"/>
                      <a:pt x="55" y="63"/>
                      <a:pt x="58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52">
                <a:extLst>
                  <a:ext uri="{FF2B5EF4-FFF2-40B4-BE49-F238E27FC236}">
                    <a16:creationId xmlns:a16="http://schemas.microsoft.com/office/drawing/2014/main" id="{9B00A37A-B185-6845-8E9A-BD457A900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3526" y="2749550"/>
                <a:ext cx="80963" cy="581025"/>
              </a:xfrm>
              <a:custGeom>
                <a:avLst/>
                <a:gdLst>
                  <a:gd name="T0" fmla="*/ 51 w 51"/>
                  <a:gd name="T1" fmla="*/ 366 h 366"/>
                  <a:gd name="T2" fmla="*/ 0 w 51"/>
                  <a:gd name="T3" fmla="*/ 366 h 366"/>
                  <a:gd name="T4" fmla="*/ 16 w 51"/>
                  <a:gd name="T5" fmla="*/ 0 h 366"/>
                  <a:gd name="T6" fmla="*/ 38 w 51"/>
                  <a:gd name="T7" fmla="*/ 0 h 366"/>
                  <a:gd name="T8" fmla="*/ 51 w 51"/>
                  <a:gd name="T9" fmla="*/ 366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66">
                    <a:moveTo>
                      <a:pt x="51" y="366"/>
                    </a:moveTo>
                    <a:lnTo>
                      <a:pt x="0" y="366"/>
                    </a:lnTo>
                    <a:lnTo>
                      <a:pt x="16" y="0"/>
                    </a:lnTo>
                    <a:lnTo>
                      <a:pt x="38" y="0"/>
                    </a:lnTo>
                    <a:lnTo>
                      <a:pt x="51" y="3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53">
                <a:extLst>
                  <a:ext uri="{FF2B5EF4-FFF2-40B4-BE49-F238E27FC236}">
                    <a16:creationId xmlns:a16="http://schemas.microsoft.com/office/drawing/2014/main" id="{8274EE04-4E2B-0947-8083-C17EE3ACA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0988" y="2468563"/>
                <a:ext cx="46038" cy="296863"/>
              </a:xfrm>
              <a:custGeom>
                <a:avLst/>
                <a:gdLst>
                  <a:gd name="T0" fmla="*/ 29 w 29"/>
                  <a:gd name="T1" fmla="*/ 187 h 187"/>
                  <a:gd name="T2" fmla="*/ 0 w 29"/>
                  <a:gd name="T3" fmla="*/ 187 h 187"/>
                  <a:gd name="T4" fmla="*/ 8 w 29"/>
                  <a:gd name="T5" fmla="*/ 0 h 187"/>
                  <a:gd name="T6" fmla="*/ 21 w 29"/>
                  <a:gd name="T7" fmla="*/ 0 h 187"/>
                  <a:gd name="T8" fmla="*/ 29 w 29"/>
                  <a:gd name="T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7">
                    <a:moveTo>
                      <a:pt x="29" y="187"/>
                    </a:moveTo>
                    <a:lnTo>
                      <a:pt x="0" y="187"/>
                    </a:lnTo>
                    <a:lnTo>
                      <a:pt x="8" y="0"/>
                    </a:lnTo>
                    <a:lnTo>
                      <a:pt x="21" y="0"/>
                    </a:lnTo>
                    <a:lnTo>
                      <a:pt x="29" y="1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54">
                <a:extLst>
                  <a:ext uri="{FF2B5EF4-FFF2-40B4-BE49-F238E27FC236}">
                    <a16:creationId xmlns:a16="http://schemas.microsoft.com/office/drawing/2014/main" id="{0F2E2889-6042-0F49-9AF1-402D942E2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93051" y="2732088"/>
                <a:ext cx="317500" cy="152400"/>
              </a:xfrm>
              <a:custGeom>
                <a:avLst/>
                <a:gdLst>
                  <a:gd name="T0" fmla="*/ 0 w 200"/>
                  <a:gd name="T1" fmla="*/ 24 h 96"/>
                  <a:gd name="T2" fmla="*/ 10 w 200"/>
                  <a:gd name="T3" fmla="*/ 0 h 96"/>
                  <a:gd name="T4" fmla="*/ 200 w 200"/>
                  <a:gd name="T5" fmla="*/ 86 h 96"/>
                  <a:gd name="T6" fmla="*/ 195 w 200"/>
                  <a:gd name="T7" fmla="*/ 96 h 96"/>
                  <a:gd name="T8" fmla="*/ 0 w 200"/>
                  <a:gd name="T9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96">
                    <a:moveTo>
                      <a:pt x="0" y="24"/>
                    </a:moveTo>
                    <a:lnTo>
                      <a:pt x="10" y="0"/>
                    </a:lnTo>
                    <a:lnTo>
                      <a:pt x="200" y="86"/>
                    </a:lnTo>
                    <a:lnTo>
                      <a:pt x="195" y="96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55">
                <a:extLst>
                  <a:ext uri="{FF2B5EF4-FFF2-40B4-BE49-F238E27FC236}">
                    <a16:creationId xmlns:a16="http://schemas.microsoft.com/office/drawing/2014/main" id="{FF1CBD6D-6743-B849-B64E-06DDECA87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9526" y="2736850"/>
                <a:ext cx="327025" cy="131763"/>
              </a:xfrm>
              <a:custGeom>
                <a:avLst/>
                <a:gdLst>
                  <a:gd name="T0" fmla="*/ 198 w 206"/>
                  <a:gd name="T1" fmla="*/ 0 h 83"/>
                  <a:gd name="T2" fmla="*/ 206 w 206"/>
                  <a:gd name="T3" fmla="*/ 24 h 83"/>
                  <a:gd name="T4" fmla="*/ 5 w 206"/>
                  <a:gd name="T5" fmla="*/ 83 h 83"/>
                  <a:gd name="T6" fmla="*/ 0 w 206"/>
                  <a:gd name="T7" fmla="*/ 72 h 83"/>
                  <a:gd name="T8" fmla="*/ 198 w 206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83">
                    <a:moveTo>
                      <a:pt x="198" y="0"/>
                    </a:moveTo>
                    <a:lnTo>
                      <a:pt x="206" y="24"/>
                    </a:lnTo>
                    <a:lnTo>
                      <a:pt x="5" y="83"/>
                    </a:lnTo>
                    <a:lnTo>
                      <a:pt x="0" y="72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56">
                <a:extLst>
                  <a:ext uri="{FF2B5EF4-FFF2-40B4-BE49-F238E27FC236}">
                    <a16:creationId xmlns:a16="http://schemas.microsoft.com/office/drawing/2014/main" id="{1B6B6EB9-26DD-EA4B-8AB7-0993CCE80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8151" y="3059113"/>
                <a:ext cx="46038" cy="344488"/>
              </a:xfrm>
              <a:custGeom>
                <a:avLst/>
                <a:gdLst>
                  <a:gd name="T0" fmla="*/ 29 w 29"/>
                  <a:gd name="T1" fmla="*/ 217 h 217"/>
                  <a:gd name="T2" fmla="*/ 0 w 29"/>
                  <a:gd name="T3" fmla="*/ 217 h 217"/>
                  <a:gd name="T4" fmla="*/ 8 w 29"/>
                  <a:gd name="T5" fmla="*/ 0 h 217"/>
                  <a:gd name="T6" fmla="*/ 21 w 29"/>
                  <a:gd name="T7" fmla="*/ 0 h 217"/>
                  <a:gd name="T8" fmla="*/ 29 w 29"/>
                  <a:gd name="T9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7">
                    <a:moveTo>
                      <a:pt x="29" y="217"/>
                    </a:moveTo>
                    <a:lnTo>
                      <a:pt x="0" y="217"/>
                    </a:lnTo>
                    <a:lnTo>
                      <a:pt x="8" y="0"/>
                    </a:lnTo>
                    <a:lnTo>
                      <a:pt x="21" y="0"/>
                    </a:lnTo>
                    <a:lnTo>
                      <a:pt x="29" y="2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57">
                <a:extLst>
                  <a:ext uri="{FF2B5EF4-FFF2-40B4-BE49-F238E27FC236}">
                    <a16:creationId xmlns:a16="http://schemas.microsoft.com/office/drawing/2014/main" id="{58147D94-D780-884B-B141-5D8A36E5E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6088" y="2894013"/>
                <a:ext cx="25400" cy="173038"/>
              </a:xfrm>
              <a:custGeom>
                <a:avLst/>
                <a:gdLst>
                  <a:gd name="T0" fmla="*/ 16 w 16"/>
                  <a:gd name="T1" fmla="*/ 109 h 109"/>
                  <a:gd name="T2" fmla="*/ 0 w 16"/>
                  <a:gd name="T3" fmla="*/ 109 h 109"/>
                  <a:gd name="T4" fmla="*/ 6 w 16"/>
                  <a:gd name="T5" fmla="*/ 0 h 109"/>
                  <a:gd name="T6" fmla="*/ 14 w 16"/>
                  <a:gd name="T7" fmla="*/ 0 h 109"/>
                  <a:gd name="T8" fmla="*/ 16 w 16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9">
                    <a:moveTo>
                      <a:pt x="16" y="109"/>
                    </a:moveTo>
                    <a:lnTo>
                      <a:pt x="0" y="109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6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8">
                <a:extLst>
                  <a:ext uri="{FF2B5EF4-FFF2-40B4-BE49-F238E27FC236}">
                    <a16:creationId xmlns:a16="http://schemas.microsoft.com/office/drawing/2014/main" id="{58308629-BDBA-C54E-ABF6-E7A3D82D0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2913" y="3051175"/>
                <a:ext cx="185738" cy="88900"/>
              </a:xfrm>
              <a:custGeom>
                <a:avLst/>
                <a:gdLst>
                  <a:gd name="T0" fmla="*/ 0 w 117"/>
                  <a:gd name="T1" fmla="*/ 13 h 56"/>
                  <a:gd name="T2" fmla="*/ 5 w 117"/>
                  <a:gd name="T3" fmla="*/ 0 h 56"/>
                  <a:gd name="T4" fmla="*/ 117 w 117"/>
                  <a:gd name="T5" fmla="*/ 48 h 56"/>
                  <a:gd name="T6" fmla="*/ 115 w 117"/>
                  <a:gd name="T7" fmla="*/ 56 h 56"/>
                  <a:gd name="T8" fmla="*/ 0 w 117"/>
                  <a:gd name="T9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0" y="13"/>
                    </a:moveTo>
                    <a:lnTo>
                      <a:pt x="5" y="0"/>
                    </a:lnTo>
                    <a:lnTo>
                      <a:pt x="117" y="48"/>
                    </a:lnTo>
                    <a:lnTo>
                      <a:pt x="115" y="5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9">
                <a:extLst>
                  <a:ext uri="{FF2B5EF4-FFF2-40B4-BE49-F238E27FC236}">
                    <a16:creationId xmlns:a16="http://schemas.microsoft.com/office/drawing/2014/main" id="{B061A5A6-DC28-5047-9C98-C6915652B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5751" y="3051175"/>
                <a:ext cx="195263" cy="80963"/>
              </a:xfrm>
              <a:custGeom>
                <a:avLst/>
                <a:gdLst>
                  <a:gd name="T0" fmla="*/ 117 w 123"/>
                  <a:gd name="T1" fmla="*/ 0 h 51"/>
                  <a:gd name="T2" fmla="*/ 123 w 123"/>
                  <a:gd name="T3" fmla="*/ 16 h 51"/>
                  <a:gd name="T4" fmla="*/ 2 w 123"/>
                  <a:gd name="T5" fmla="*/ 51 h 51"/>
                  <a:gd name="T6" fmla="*/ 0 w 123"/>
                  <a:gd name="T7" fmla="*/ 43 h 51"/>
                  <a:gd name="T8" fmla="*/ 117 w 123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51">
                    <a:moveTo>
                      <a:pt x="117" y="0"/>
                    </a:moveTo>
                    <a:lnTo>
                      <a:pt x="123" y="16"/>
                    </a:lnTo>
                    <a:lnTo>
                      <a:pt x="2" y="51"/>
                    </a:lnTo>
                    <a:lnTo>
                      <a:pt x="0" y="43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FA2993D-5A38-064C-9932-DFB715B5D5D3}"/>
                </a:ext>
              </a:extLst>
            </p:cNvPr>
            <p:cNvGrpSpPr/>
            <p:nvPr/>
          </p:nvGrpSpPr>
          <p:grpSpPr>
            <a:xfrm>
              <a:off x="6673851" y="2727325"/>
              <a:ext cx="552450" cy="866775"/>
              <a:chOff x="6673851" y="2727325"/>
              <a:chExt cx="552450" cy="866775"/>
            </a:xfr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72" name="Freeform 60">
                <a:extLst>
                  <a:ext uri="{FF2B5EF4-FFF2-40B4-BE49-F238E27FC236}">
                    <a16:creationId xmlns:a16="http://schemas.microsoft.com/office/drawing/2014/main" id="{06019C43-52AE-7943-9DDB-BAD57F42D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7851" y="2982913"/>
                <a:ext cx="73025" cy="531813"/>
              </a:xfrm>
              <a:custGeom>
                <a:avLst/>
                <a:gdLst>
                  <a:gd name="T0" fmla="*/ 46 w 46"/>
                  <a:gd name="T1" fmla="*/ 335 h 335"/>
                  <a:gd name="T2" fmla="*/ 0 w 46"/>
                  <a:gd name="T3" fmla="*/ 335 h 335"/>
                  <a:gd name="T4" fmla="*/ 14 w 46"/>
                  <a:gd name="T5" fmla="*/ 0 h 335"/>
                  <a:gd name="T6" fmla="*/ 35 w 46"/>
                  <a:gd name="T7" fmla="*/ 0 h 335"/>
                  <a:gd name="T8" fmla="*/ 46 w 46"/>
                  <a:gd name="T9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5">
                    <a:moveTo>
                      <a:pt x="46" y="335"/>
                    </a:moveTo>
                    <a:lnTo>
                      <a:pt x="0" y="335"/>
                    </a:lnTo>
                    <a:lnTo>
                      <a:pt x="14" y="0"/>
                    </a:lnTo>
                    <a:lnTo>
                      <a:pt x="35" y="0"/>
                    </a:lnTo>
                    <a:lnTo>
                      <a:pt x="46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:a16="http://schemas.microsoft.com/office/drawing/2014/main" id="{AF3D503A-2E56-0C4A-BDA3-45AF1DFEE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0551" y="2727325"/>
                <a:ext cx="42863" cy="268288"/>
              </a:xfrm>
              <a:custGeom>
                <a:avLst/>
                <a:gdLst>
                  <a:gd name="T0" fmla="*/ 27 w 27"/>
                  <a:gd name="T1" fmla="*/ 169 h 169"/>
                  <a:gd name="T2" fmla="*/ 0 w 27"/>
                  <a:gd name="T3" fmla="*/ 169 h 169"/>
                  <a:gd name="T4" fmla="*/ 8 w 27"/>
                  <a:gd name="T5" fmla="*/ 0 h 169"/>
                  <a:gd name="T6" fmla="*/ 22 w 27"/>
                  <a:gd name="T7" fmla="*/ 0 h 169"/>
                  <a:gd name="T8" fmla="*/ 27 w 27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69">
                    <a:moveTo>
                      <a:pt x="27" y="169"/>
                    </a:moveTo>
                    <a:lnTo>
                      <a:pt x="0" y="169"/>
                    </a:lnTo>
                    <a:lnTo>
                      <a:pt x="8" y="0"/>
                    </a:lnTo>
                    <a:lnTo>
                      <a:pt x="22" y="0"/>
                    </a:lnTo>
                    <a:lnTo>
                      <a:pt x="27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:a16="http://schemas.microsoft.com/office/drawing/2014/main" id="{507FF560-8DD2-FA49-8EF3-E0725A440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2613" y="2970213"/>
                <a:ext cx="293688" cy="136525"/>
              </a:xfrm>
              <a:custGeom>
                <a:avLst/>
                <a:gdLst>
                  <a:gd name="T0" fmla="*/ 0 w 185"/>
                  <a:gd name="T1" fmla="*/ 19 h 86"/>
                  <a:gd name="T2" fmla="*/ 13 w 185"/>
                  <a:gd name="T3" fmla="*/ 0 h 86"/>
                  <a:gd name="T4" fmla="*/ 185 w 185"/>
                  <a:gd name="T5" fmla="*/ 75 h 86"/>
                  <a:gd name="T6" fmla="*/ 179 w 185"/>
                  <a:gd name="T7" fmla="*/ 86 h 86"/>
                  <a:gd name="T8" fmla="*/ 0 w 185"/>
                  <a:gd name="T9" fmla="*/ 1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86">
                    <a:moveTo>
                      <a:pt x="0" y="19"/>
                    </a:moveTo>
                    <a:lnTo>
                      <a:pt x="13" y="0"/>
                    </a:lnTo>
                    <a:lnTo>
                      <a:pt x="185" y="75"/>
                    </a:lnTo>
                    <a:lnTo>
                      <a:pt x="179" y="86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:a16="http://schemas.microsoft.com/office/drawing/2014/main" id="{8DB2536E-BE0E-EC4D-AE0C-D50A0C7EE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488" y="2970213"/>
                <a:ext cx="296863" cy="119063"/>
              </a:xfrm>
              <a:custGeom>
                <a:avLst/>
                <a:gdLst>
                  <a:gd name="T0" fmla="*/ 179 w 187"/>
                  <a:gd name="T1" fmla="*/ 0 h 75"/>
                  <a:gd name="T2" fmla="*/ 187 w 187"/>
                  <a:gd name="T3" fmla="*/ 21 h 75"/>
                  <a:gd name="T4" fmla="*/ 6 w 187"/>
                  <a:gd name="T5" fmla="*/ 75 h 75"/>
                  <a:gd name="T6" fmla="*/ 0 w 187"/>
                  <a:gd name="T7" fmla="*/ 67 h 75"/>
                  <a:gd name="T8" fmla="*/ 179 w 187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75">
                    <a:moveTo>
                      <a:pt x="179" y="0"/>
                    </a:moveTo>
                    <a:lnTo>
                      <a:pt x="187" y="21"/>
                    </a:lnTo>
                    <a:lnTo>
                      <a:pt x="6" y="75"/>
                    </a:lnTo>
                    <a:lnTo>
                      <a:pt x="0" y="67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:a16="http://schemas.microsoft.com/office/drawing/2014/main" id="{667B49CD-396C-1540-BBFF-3B996B17C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5613" y="3292475"/>
                <a:ext cx="42863" cy="301625"/>
              </a:xfrm>
              <a:custGeom>
                <a:avLst/>
                <a:gdLst>
                  <a:gd name="T0" fmla="*/ 27 w 27"/>
                  <a:gd name="T1" fmla="*/ 190 h 190"/>
                  <a:gd name="T2" fmla="*/ 0 w 27"/>
                  <a:gd name="T3" fmla="*/ 190 h 190"/>
                  <a:gd name="T4" fmla="*/ 8 w 27"/>
                  <a:gd name="T5" fmla="*/ 0 h 190"/>
                  <a:gd name="T6" fmla="*/ 18 w 27"/>
                  <a:gd name="T7" fmla="*/ 0 h 190"/>
                  <a:gd name="T8" fmla="*/ 27 w 27"/>
                  <a:gd name="T9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0">
                    <a:moveTo>
                      <a:pt x="27" y="190"/>
                    </a:moveTo>
                    <a:lnTo>
                      <a:pt x="0" y="19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27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EC016C8F-6753-2148-A752-A2C5C64C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3551" y="3144838"/>
                <a:ext cx="25400" cy="157163"/>
              </a:xfrm>
              <a:custGeom>
                <a:avLst/>
                <a:gdLst>
                  <a:gd name="T0" fmla="*/ 16 w 16"/>
                  <a:gd name="T1" fmla="*/ 99 h 99"/>
                  <a:gd name="T2" fmla="*/ 0 w 16"/>
                  <a:gd name="T3" fmla="*/ 99 h 99"/>
                  <a:gd name="T4" fmla="*/ 5 w 16"/>
                  <a:gd name="T5" fmla="*/ 0 h 99"/>
                  <a:gd name="T6" fmla="*/ 11 w 16"/>
                  <a:gd name="T7" fmla="*/ 0 h 99"/>
                  <a:gd name="T8" fmla="*/ 16 w 1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9">
                    <a:moveTo>
                      <a:pt x="16" y="99"/>
                    </a:moveTo>
                    <a:lnTo>
                      <a:pt x="0" y="99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6" y="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:a16="http://schemas.microsoft.com/office/drawing/2014/main" id="{18CD8B4D-26F1-1B4A-930F-5571C0715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788" y="3284538"/>
                <a:ext cx="166688" cy="76200"/>
              </a:xfrm>
              <a:custGeom>
                <a:avLst/>
                <a:gdLst>
                  <a:gd name="T0" fmla="*/ 0 w 105"/>
                  <a:gd name="T1" fmla="*/ 11 h 48"/>
                  <a:gd name="T2" fmla="*/ 6 w 105"/>
                  <a:gd name="T3" fmla="*/ 0 h 48"/>
                  <a:gd name="T4" fmla="*/ 105 w 105"/>
                  <a:gd name="T5" fmla="*/ 43 h 48"/>
                  <a:gd name="T6" fmla="*/ 102 w 105"/>
                  <a:gd name="T7" fmla="*/ 48 h 48"/>
                  <a:gd name="T8" fmla="*/ 0 w 105"/>
                  <a:gd name="T9" fmla="*/ 1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48">
                    <a:moveTo>
                      <a:pt x="0" y="11"/>
                    </a:moveTo>
                    <a:lnTo>
                      <a:pt x="6" y="0"/>
                    </a:lnTo>
                    <a:lnTo>
                      <a:pt x="105" y="43"/>
                    </a:lnTo>
                    <a:lnTo>
                      <a:pt x="102" y="48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:a16="http://schemas.microsoft.com/office/drawing/2014/main" id="{23D76A17-58C1-D745-879D-B4302E1D1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3851" y="3284538"/>
                <a:ext cx="169863" cy="68263"/>
              </a:xfrm>
              <a:custGeom>
                <a:avLst/>
                <a:gdLst>
                  <a:gd name="T0" fmla="*/ 101 w 107"/>
                  <a:gd name="T1" fmla="*/ 0 h 43"/>
                  <a:gd name="T2" fmla="*/ 107 w 107"/>
                  <a:gd name="T3" fmla="*/ 13 h 43"/>
                  <a:gd name="T4" fmla="*/ 3 w 107"/>
                  <a:gd name="T5" fmla="*/ 43 h 43"/>
                  <a:gd name="T6" fmla="*/ 0 w 107"/>
                  <a:gd name="T7" fmla="*/ 37 h 43"/>
                  <a:gd name="T8" fmla="*/ 101 w 10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43">
                    <a:moveTo>
                      <a:pt x="101" y="0"/>
                    </a:moveTo>
                    <a:lnTo>
                      <a:pt x="107" y="13"/>
                    </a:lnTo>
                    <a:lnTo>
                      <a:pt x="3" y="43"/>
                    </a:lnTo>
                    <a:lnTo>
                      <a:pt x="0" y="37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Freeform 68">
              <a:extLst>
                <a:ext uri="{FF2B5EF4-FFF2-40B4-BE49-F238E27FC236}">
                  <a16:creationId xmlns:a16="http://schemas.microsoft.com/office/drawing/2014/main" id="{F0363257-8956-F549-993C-DF5E8EBA9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3097213"/>
              <a:ext cx="4586288" cy="2741613"/>
            </a:xfrm>
            <a:custGeom>
              <a:avLst/>
              <a:gdLst>
                <a:gd name="T0" fmla="*/ 1080 w 1080"/>
                <a:gd name="T1" fmla="*/ 197 h 645"/>
                <a:gd name="T2" fmla="*/ 977 w 1080"/>
                <a:gd name="T3" fmla="*/ 375 h 645"/>
                <a:gd name="T4" fmla="*/ 952 w 1080"/>
                <a:gd name="T5" fmla="*/ 403 h 645"/>
                <a:gd name="T6" fmla="*/ 866 w 1080"/>
                <a:gd name="T7" fmla="*/ 480 h 645"/>
                <a:gd name="T8" fmla="*/ 712 w 1080"/>
                <a:gd name="T9" fmla="*/ 557 h 645"/>
                <a:gd name="T10" fmla="*/ 176 w 1080"/>
                <a:gd name="T11" fmla="*/ 377 h 645"/>
                <a:gd name="T12" fmla="*/ 0 w 1080"/>
                <a:gd name="T13" fmla="*/ 229 h 645"/>
                <a:gd name="T14" fmla="*/ 16 w 1080"/>
                <a:gd name="T15" fmla="*/ 227 h 645"/>
                <a:gd name="T16" fmla="*/ 82 w 1080"/>
                <a:gd name="T17" fmla="*/ 206 h 645"/>
                <a:gd name="T18" fmla="*/ 163 w 1080"/>
                <a:gd name="T19" fmla="*/ 168 h 645"/>
                <a:gd name="T20" fmla="*/ 230 w 1080"/>
                <a:gd name="T21" fmla="*/ 123 h 645"/>
                <a:gd name="T22" fmla="*/ 236 w 1080"/>
                <a:gd name="T23" fmla="*/ 119 h 645"/>
                <a:gd name="T24" fmla="*/ 616 w 1080"/>
                <a:gd name="T25" fmla="*/ 66 h 645"/>
                <a:gd name="T26" fmla="*/ 967 w 1080"/>
                <a:gd name="T27" fmla="*/ 262 h 645"/>
                <a:gd name="T28" fmla="*/ 1080 w 1080"/>
                <a:gd name="T29" fmla="*/ 19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0" h="645">
                  <a:moveTo>
                    <a:pt x="1080" y="197"/>
                  </a:moveTo>
                  <a:cubicBezTo>
                    <a:pt x="1079" y="199"/>
                    <a:pt x="1051" y="285"/>
                    <a:pt x="977" y="375"/>
                  </a:cubicBezTo>
                  <a:cubicBezTo>
                    <a:pt x="969" y="384"/>
                    <a:pt x="961" y="394"/>
                    <a:pt x="952" y="403"/>
                  </a:cubicBezTo>
                  <a:cubicBezTo>
                    <a:pt x="927" y="430"/>
                    <a:pt x="899" y="456"/>
                    <a:pt x="866" y="480"/>
                  </a:cubicBezTo>
                  <a:cubicBezTo>
                    <a:pt x="822" y="511"/>
                    <a:pt x="771" y="539"/>
                    <a:pt x="712" y="557"/>
                  </a:cubicBezTo>
                  <a:cubicBezTo>
                    <a:pt x="433" y="645"/>
                    <a:pt x="240" y="454"/>
                    <a:pt x="176" y="377"/>
                  </a:cubicBezTo>
                  <a:cubicBezTo>
                    <a:pt x="112" y="300"/>
                    <a:pt x="52" y="240"/>
                    <a:pt x="0" y="229"/>
                  </a:cubicBezTo>
                  <a:cubicBezTo>
                    <a:pt x="0" y="229"/>
                    <a:pt x="6" y="229"/>
                    <a:pt x="16" y="227"/>
                  </a:cubicBezTo>
                  <a:cubicBezTo>
                    <a:pt x="29" y="225"/>
                    <a:pt x="51" y="219"/>
                    <a:pt x="82" y="206"/>
                  </a:cubicBezTo>
                  <a:cubicBezTo>
                    <a:pt x="82" y="206"/>
                    <a:pt x="113" y="198"/>
                    <a:pt x="163" y="168"/>
                  </a:cubicBezTo>
                  <a:cubicBezTo>
                    <a:pt x="183" y="156"/>
                    <a:pt x="205" y="142"/>
                    <a:pt x="230" y="123"/>
                  </a:cubicBezTo>
                  <a:cubicBezTo>
                    <a:pt x="232" y="122"/>
                    <a:pt x="234" y="120"/>
                    <a:pt x="236" y="119"/>
                  </a:cubicBezTo>
                  <a:cubicBezTo>
                    <a:pt x="355" y="29"/>
                    <a:pt x="505" y="0"/>
                    <a:pt x="616" y="66"/>
                  </a:cubicBezTo>
                  <a:cubicBezTo>
                    <a:pt x="727" y="133"/>
                    <a:pt x="844" y="285"/>
                    <a:pt x="967" y="262"/>
                  </a:cubicBezTo>
                  <a:cubicBezTo>
                    <a:pt x="1046" y="247"/>
                    <a:pt x="1079" y="199"/>
                    <a:pt x="1080" y="1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9">
              <a:extLst>
                <a:ext uri="{FF2B5EF4-FFF2-40B4-BE49-F238E27FC236}">
                  <a16:creationId xmlns:a16="http://schemas.microsoft.com/office/drawing/2014/main" id="{C86A2096-F66D-634B-8197-A23B64509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3097213"/>
              <a:ext cx="3894138" cy="2359025"/>
            </a:xfrm>
            <a:custGeom>
              <a:avLst/>
              <a:gdLst>
                <a:gd name="T0" fmla="*/ 917 w 917"/>
                <a:gd name="T1" fmla="*/ 197 h 555"/>
                <a:gd name="T2" fmla="*/ 814 w 917"/>
                <a:gd name="T3" fmla="*/ 375 h 555"/>
                <a:gd name="T4" fmla="*/ 789 w 917"/>
                <a:gd name="T5" fmla="*/ 403 h 555"/>
                <a:gd name="T6" fmla="*/ 654 w 917"/>
                <a:gd name="T7" fmla="*/ 467 h 555"/>
                <a:gd name="T8" fmla="*/ 119 w 917"/>
                <a:gd name="T9" fmla="*/ 287 h 555"/>
                <a:gd name="T10" fmla="*/ 0 w 917"/>
                <a:gd name="T11" fmla="*/ 168 h 555"/>
                <a:gd name="T12" fmla="*/ 67 w 917"/>
                <a:gd name="T13" fmla="*/ 123 h 555"/>
                <a:gd name="T14" fmla="*/ 73 w 917"/>
                <a:gd name="T15" fmla="*/ 119 h 555"/>
                <a:gd name="T16" fmla="*/ 453 w 917"/>
                <a:gd name="T17" fmla="*/ 66 h 555"/>
                <a:gd name="T18" fmla="*/ 804 w 917"/>
                <a:gd name="T19" fmla="*/ 262 h 555"/>
                <a:gd name="T20" fmla="*/ 917 w 917"/>
                <a:gd name="T21" fmla="*/ 19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7" h="555">
                  <a:moveTo>
                    <a:pt x="917" y="197"/>
                  </a:moveTo>
                  <a:cubicBezTo>
                    <a:pt x="916" y="199"/>
                    <a:pt x="888" y="285"/>
                    <a:pt x="814" y="375"/>
                  </a:cubicBezTo>
                  <a:cubicBezTo>
                    <a:pt x="806" y="384"/>
                    <a:pt x="798" y="394"/>
                    <a:pt x="789" y="403"/>
                  </a:cubicBezTo>
                  <a:cubicBezTo>
                    <a:pt x="750" y="429"/>
                    <a:pt x="705" y="451"/>
                    <a:pt x="654" y="467"/>
                  </a:cubicBezTo>
                  <a:cubicBezTo>
                    <a:pt x="375" y="555"/>
                    <a:pt x="183" y="365"/>
                    <a:pt x="119" y="287"/>
                  </a:cubicBezTo>
                  <a:cubicBezTo>
                    <a:pt x="77" y="237"/>
                    <a:pt x="37" y="195"/>
                    <a:pt x="0" y="168"/>
                  </a:cubicBezTo>
                  <a:cubicBezTo>
                    <a:pt x="20" y="156"/>
                    <a:pt x="42" y="142"/>
                    <a:pt x="67" y="123"/>
                  </a:cubicBezTo>
                  <a:cubicBezTo>
                    <a:pt x="69" y="122"/>
                    <a:pt x="71" y="120"/>
                    <a:pt x="73" y="119"/>
                  </a:cubicBezTo>
                  <a:cubicBezTo>
                    <a:pt x="192" y="29"/>
                    <a:pt x="342" y="0"/>
                    <a:pt x="453" y="66"/>
                  </a:cubicBezTo>
                  <a:cubicBezTo>
                    <a:pt x="564" y="133"/>
                    <a:pt x="681" y="285"/>
                    <a:pt x="804" y="262"/>
                  </a:cubicBezTo>
                  <a:cubicBezTo>
                    <a:pt x="883" y="247"/>
                    <a:pt x="916" y="199"/>
                    <a:pt x="917" y="19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0">
              <a:extLst>
                <a:ext uri="{FF2B5EF4-FFF2-40B4-BE49-F238E27FC236}">
                  <a16:creationId xmlns:a16="http://schemas.microsoft.com/office/drawing/2014/main" id="{18939F9A-E293-2147-A3DF-AE697D611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1" y="3084513"/>
              <a:ext cx="1825625" cy="1112838"/>
            </a:xfrm>
            <a:custGeom>
              <a:avLst/>
              <a:gdLst>
                <a:gd name="T0" fmla="*/ 430 w 430"/>
                <a:gd name="T1" fmla="*/ 44 h 262"/>
                <a:gd name="T2" fmla="*/ 394 w 430"/>
                <a:gd name="T3" fmla="*/ 129 h 262"/>
                <a:gd name="T4" fmla="*/ 304 w 430"/>
                <a:gd name="T5" fmla="*/ 210 h 262"/>
                <a:gd name="T6" fmla="*/ 79 w 430"/>
                <a:gd name="T7" fmla="*/ 170 h 262"/>
                <a:gd name="T8" fmla="*/ 0 w 430"/>
                <a:gd name="T9" fmla="*/ 121 h 262"/>
                <a:gd name="T10" fmla="*/ 32 w 430"/>
                <a:gd name="T11" fmla="*/ 107 h 262"/>
                <a:gd name="T12" fmla="*/ 71 w 430"/>
                <a:gd name="T13" fmla="*/ 79 h 262"/>
                <a:gd name="T14" fmla="*/ 88 w 430"/>
                <a:gd name="T15" fmla="*/ 63 h 262"/>
                <a:gd name="T16" fmla="*/ 236 w 430"/>
                <a:gd name="T17" fmla="*/ 20 h 262"/>
                <a:gd name="T18" fmla="*/ 388 w 430"/>
                <a:gd name="T19" fmla="*/ 77 h 262"/>
                <a:gd name="T20" fmla="*/ 430 w 430"/>
                <a:gd name="T21" fmla="*/ 4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0" h="262">
                  <a:moveTo>
                    <a:pt x="430" y="44"/>
                  </a:moveTo>
                  <a:cubicBezTo>
                    <a:pt x="430" y="44"/>
                    <a:pt x="423" y="85"/>
                    <a:pt x="394" y="129"/>
                  </a:cubicBezTo>
                  <a:cubicBezTo>
                    <a:pt x="375" y="159"/>
                    <a:pt x="346" y="189"/>
                    <a:pt x="304" y="210"/>
                  </a:cubicBezTo>
                  <a:cubicBezTo>
                    <a:pt x="197" y="262"/>
                    <a:pt x="109" y="197"/>
                    <a:pt x="79" y="170"/>
                  </a:cubicBezTo>
                  <a:cubicBezTo>
                    <a:pt x="49" y="143"/>
                    <a:pt x="21" y="122"/>
                    <a:pt x="0" y="121"/>
                  </a:cubicBezTo>
                  <a:cubicBezTo>
                    <a:pt x="0" y="121"/>
                    <a:pt x="11" y="119"/>
                    <a:pt x="32" y="107"/>
                  </a:cubicBezTo>
                  <a:cubicBezTo>
                    <a:pt x="32" y="107"/>
                    <a:pt x="47" y="100"/>
                    <a:pt x="71" y="79"/>
                  </a:cubicBezTo>
                  <a:cubicBezTo>
                    <a:pt x="76" y="75"/>
                    <a:pt x="82" y="69"/>
                    <a:pt x="88" y="63"/>
                  </a:cubicBezTo>
                  <a:cubicBezTo>
                    <a:pt x="130" y="20"/>
                    <a:pt x="188" y="0"/>
                    <a:pt x="236" y="20"/>
                  </a:cubicBezTo>
                  <a:cubicBezTo>
                    <a:pt x="285" y="40"/>
                    <a:pt x="341" y="94"/>
                    <a:pt x="388" y="77"/>
                  </a:cubicBezTo>
                  <a:cubicBezTo>
                    <a:pt x="420" y="66"/>
                    <a:pt x="430" y="44"/>
                    <a:pt x="430" y="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1">
              <a:extLst>
                <a:ext uri="{FF2B5EF4-FFF2-40B4-BE49-F238E27FC236}">
                  <a16:creationId xmlns:a16="http://schemas.microsoft.com/office/drawing/2014/main" id="{30C6D69A-5001-3E4A-99A8-4BFA6177A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276" y="3084513"/>
              <a:ext cx="1524000" cy="896938"/>
            </a:xfrm>
            <a:custGeom>
              <a:avLst/>
              <a:gdLst>
                <a:gd name="T0" fmla="*/ 359 w 359"/>
                <a:gd name="T1" fmla="*/ 44 h 211"/>
                <a:gd name="T2" fmla="*/ 323 w 359"/>
                <a:gd name="T3" fmla="*/ 129 h 211"/>
                <a:gd name="T4" fmla="*/ 277 w 359"/>
                <a:gd name="T5" fmla="*/ 159 h 211"/>
                <a:gd name="T6" fmla="*/ 52 w 359"/>
                <a:gd name="T7" fmla="*/ 119 h 211"/>
                <a:gd name="T8" fmla="*/ 0 w 359"/>
                <a:gd name="T9" fmla="*/ 79 h 211"/>
                <a:gd name="T10" fmla="*/ 17 w 359"/>
                <a:gd name="T11" fmla="*/ 63 h 211"/>
                <a:gd name="T12" fmla="*/ 165 w 359"/>
                <a:gd name="T13" fmla="*/ 20 h 211"/>
                <a:gd name="T14" fmla="*/ 317 w 359"/>
                <a:gd name="T15" fmla="*/ 77 h 211"/>
                <a:gd name="T16" fmla="*/ 359 w 359"/>
                <a:gd name="T17" fmla="*/ 4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" h="211">
                  <a:moveTo>
                    <a:pt x="359" y="44"/>
                  </a:moveTo>
                  <a:cubicBezTo>
                    <a:pt x="359" y="44"/>
                    <a:pt x="352" y="85"/>
                    <a:pt x="323" y="129"/>
                  </a:cubicBezTo>
                  <a:cubicBezTo>
                    <a:pt x="310" y="141"/>
                    <a:pt x="295" y="151"/>
                    <a:pt x="277" y="159"/>
                  </a:cubicBezTo>
                  <a:cubicBezTo>
                    <a:pt x="171" y="211"/>
                    <a:pt x="83" y="146"/>
                    <a:pt x="52" y="119"/>
                  </a:cubicBezTo>
                  <a:cubicBezTo>
                    <a:pt x="34" y="102"/>
                    <a:pt x="16" y="88"/>
                    <a:pt x="0" y="79"/>
                  </a:cubicBezTo>
                  <a:cubicBezTo>
                    <a:pt x="5" y="75"/>
                    <a:pt x="11" y="69"/>
                    <a:pt x="17" y="63"/>
                  </a:cubicBezTo>
                  <a:cubicBezTo>
                    <a:pt x="59" y="20"/>
                    <a:pt x="117" y="0"/>
                    <a:pt x="165" y="20"/>
                  </a:cubicBezTo>
                  <a:cubicBezTo>
                    <a:pt x="214" y="40"/>
                    <a:pt x="270" y="94"/>
                    <a:pt x="317" y="77"/>
                  </a:cubicBezTo>
                  <a:cubicBezTo>
                    <a:pt x="349" y="66"/>
                    <a:pt x="359" y="44"/>
                    <a:pt x="359" y="4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2">
              <a:extLst>
                <a:ext uri="{FF2B5EF4-FFF2-40B4-BE49-F238E27FC236}">
                  <a16:creationId xmlns:a16="http://schemas.microsoft.com/office/drawing/2014/main" id="{E1724FF2-2CCB-CB48-95DE-96B98D8C6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6138" y="1198563"/>
              <a:ext cx="811213" cy="623888"/>
            </a:xfrm>
            <a:custGeom>
              <a:avLst/>
              <a:gdLst>
                <a:gd name="T0" fmla="*/ 150 w 191"/>
                <a:gd name="T1" fmla="*/ 13 h 147"/>
                <a:gd name="T2" fmla="*/ 107 w 191"/>
                <a:gd name="T3" fmla="*/ 77 h 147"/>
                <a:gd name="T4" fmla="*/ 104 w 191"/>
                <a:gd name="T5" fmla="*/ 69 h 147"/>
                <a:gd name="T6" fmla="*/ 111 w 191"/>
                <a:gd name="T7" fmla="*/ 44 h 147"/>
                <a:gd name="T8" fmla="*/ 111 w 191"/>
                <a:gd name="T9" fmla="*/ 40 h 147"/>
                <a:gd name="T10" fmla="*/ 103 w 191"/>
                <a:gd name="T11" fmla="*/ 69 h 147"/>
                <a:gd name="T12" fmla="*/ 102 w 191"/>
                <a:gd name="T13" fmla="*/ 70 h 147"/>
                <a:gd name="T14" fmla="*/ 100 w 191"/>
                <a:gd name="T15" fmla="*/ 69 h 147"/>
                <a:gd name="T16" fmla="*/ 89 w 191"/>
                <a:gd name="T17" fmla="*/ 53 h 147"/>
                <a:gd name="T18" fmla="*/ 78 w 191"/>
                <a:gd name="T19" fmla="*/ 35 h 147"/>
                <a:gd name="T20" fmla="*/ 84 w 191"/>
                <a:gd name="T21" fmla="*/ 44 h 147"/>
                <a:gd name="T22" fmla="*/ 100 w 191"/>
                <a:gd name="T23" fmla="*/ 71 h 147"/>
                <a:gd name="T24" fmla="*/ 98 w 191"/>
                <a:gd name="T25" fmla="*/ 74 h 147"/>
                <a:gd name="T26" fmla="*/ 89 w 191"/>
                <a:gd name="T27" fmla="*/ 64 h 147"/>
                <a:gd name="T28" fmla="*/ 16 w 191"/>
                <a:gd name="T29" fmla="*/ 23 h 147"/>
                <a:gd name="T30" fmla="*/ 4 w 191"/>
                <a:gd name="T31" fmla="*/ 48 h 147"/>
                <a:gd name="T32" fmla="*/ 17 w 191"/>
                <a:gd name="T33" fmla="*/ 70 h 147"/>
                <a:gd name="T34" fmla="*/ 34 w 191"/>
                <a:gd name="T35" fmla="*/ 91 h 147"/>
                <a:gd name="T36" fmla="*/ 46 w 191"/>
                <a:gd name="T37" fmla="*/ 89 h 147"/>
                <a:gd name="T38" fmla="*/ 57 w 191"/>
                <a:gd name="T39" fmla="*/ 88 h 147"/>
                <a:gd name="T40" fmla="*/ 27 w 191"/>
                <a:gd name="T41" fmla="*/ 115 h 147"/>
                <a:gd name="T42" fmla="*/ 37 w 191"/>
                <a:gd name="T43" fmla="*/ 135 h 147"/>
                <a:gd name="T44" fmla="*/ 62 w 191"/>
                <a:gd name="T45" fmla="*/ 147 h 147"/>
                <a:gd name="T46" fmla="*/ 67 w 191"/>
                <a:gd name="T47" fmla="*/ 146 h 147"/>
                <a:gd name="T48" fmla="*/ 74 w 191"/>
                <a:gd name="T49" fmla="*/ 146 h 147"/>
                <a:gd name="T50" fmla="*/ 102 w 191"/>
                <a:gd name="T51" fmla="*/ 103 h 147"/>
                <a:gd name="T52" fmla="*/ 107 w 191"/>
                <a:gd name="T53" fmla="*/ 105 h 147"/>
                <a:gd name="T54" fmla="*/ 113 w 191"/>
                <a:gd name="T55" fmla="*/ 132 h 147"/>
                <a:gd name="T56" fmla="*/ 110 w 191"/>
                <a:gd name="T57" fmla="*/ 100 h 147"/>
                <a:gd name="T58" fmla="*/ 135 w 191"/>
                <a:gd name="T59" fmla="*/ 130 h 147"/>
                <a:gd name="T60" fmla="*/ 147 w 191"/>
                <a:gd name="T61" fmla="*/ 134 h 147"/>
                <a:gd name="T62" fmla="*/ 158 w 191"/>
                <a:gd name="T63" fmla="*/ 132 h 147"/>
                <a:gd name="T64" fmla="*/ 172 w 191"/>
                <a:gd name="T65" fmla="*/ 124 h 147"/>
                <a:gd name="T66" fmla="*/ 184 w 191"/>
                <a:gd name="T67" fmla="*/ 103 h 147"/>
                <a:gd name="T68" fmla="*/ 148 w 191"/>
                <a:gd name="T69" fmla="*/ 74 h 147"/>
                <a:gd name="T70" fmla="*/ 184 w 191"/>
                <a:gd name="T71" fmla="*/ 50 h 147"/>
                <a:gd name="T72" fmla="*/ 189 w 191"/>
                <a:gd name="T73" fmla="*/ 22 h 147"/>
                <a:gd name="T74" fmla="*/ 178 w 191"/>
                <a:gd name="T7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47">
                  <a:moveTo>
                    <a:pt x="178" y="0"/>
                  </a:moveTo>
                  <a:cubicBezTo>
                    <a:pt x="168" y="0"/>
                    <a:pt x="155" y="9"/>
                    <a:pt x="150" y="13"/>
                  </a:cubicBezTo>
                  <a:cubicBezTo>
                    <a:pt x="135" y="28"/>
                    <a:pt x="117" y="50"/>
                    <a:pt x="109" y="70"/>
                  </a:cubicBezTo>
                  <a:cubicBezTo>
                    <a:pt x="108" y="75"/>
                    <a:pt x="107" y="77"/>
                    <a:pt x="107" y="77"/>
                  </a:cubicBezTo>
                  <a:cubicBezTo>
                    <a:pt x="107" y="77"/>
                    <a:pt x="107" y="72"/>
                    <a:pt x="105" y="71"/>
                  </a:cubicBezTo>
                  <a:cubicBezTo>
                    <a:pt x="104" y="71"/>
                    <a:pt x="104" y="69"/>
                    <a:pt x="104" y="69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6" y="60"/>
                    <a:pt x="109" y="52"/>
                    <a:pt x="111" y="44"/>
                  </a:cubicBezTo>
                  <a:cubicBezTo>
                    <a:pt x="111" y="43"/>
                    <a:pt x="111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10" y="47"/>
                    <a:pt x="108" y="54"/>
                    <a:pt x="106" y="61"/>
                  </a:cubicBezTo>
                  <a:cubicBezTo>
                    <a:pt x="105" y="62"/>
                    <a:pt x="104" y="66"/>
                    <a:pt x="103" y="69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103" y="70"/>
                    <a:pt x="103" y="70"/>
                    <a:pt x="102" y="70"/>
                  </a:cubicBezTo>
                  <a:cubicBezTo>
                    <a:pt x="102" y="70"/>
                    <a:pt x="102" y="70"/>
                    <a:pt x="101" y="70"/>
                  </a:cubicBezTo>
                  <a:cubicBezTo>
                    <a:pt x="101" y="70"/>
                    <a:pt x="101" y="69"/>
                    <a:pt x="100" y="69"/>
                  </a:cubicBezTo>
                  <a:cubicBezTo>
                    <a:pt x="100" y="69"/>
                    <a:pt x="100" y="70"/>
                    <a:pt x="100" y="70"/>
                  </a:cubicBezTo>
                  <a:cubicBezTo>
                    <a:pt x="97" y="64"/>
                    <a:pt x="93" y="59"/>
                    <a:pt x="89" y="53"/>
                  </a:cubicBezTo>
                  <a:cubicBezTo>
                    <a:pt x="86" y="47"/>
                    <a:pt x="84" y="41"/>
                    <a:pt x="80" y="36"/>
                  </a:cubicBezTo>
                  <a:cubicBezTo>
                    <a:pt x="79" y="35"/>
                    <a:pt x="79" y="35"/>
                    <a:pt x="78" y="35"/>
                  </a:cubicBezTo>
                  <a:cubicBezTo>
                    <a:pt x="78" y="35"/>
                    <a:pt x="79" y="36"/>
                    <a:pt x="80" y="36"/>
                  </a:cubicBezTo>
                  <a:cubicBezTo>
                    <a:pt x="81" y="39"/>
                    <a:pt x="83" y="41"/>
                    <a:pt x="84" y="44"/>
                  </a:cubicBezTo>
                  <a:cubicBezTo>
                    <a:pt x="89" y="53"/>
                    <a:pt x="94" y="61"/>
                    <a:pt x="99" y="70"/>
                  </a:cubicBezTo>
                  <a:cubicBezTo>
                    <a:pt x="100" y="70"/>
                    <a:pt x="100" y="70"/>
                    <a:pt x="100" y="71"/>
                  </a:cubicBezTo>
                  <a:cubicBezTo>
                    <a:pt x="100" y="71"/>
                    <a:pt x="100" y="71"/>
                    <a:pt x="100" y="72"/>
                  </a:cubicBezTo>
                  <a:cubicBezTo>
                    <a:pt x="100" y="72"/>
                    <a:pt x="99" y="73"/>
                    <a:pt x="98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4"/>
                    <a:pt x="90" y="65"/>
                    <a:pt x="89" y="64"/>
                  </a:cubicBezTo>
                  <a:cubicBezTo>
                    <a:pt x="74" y="49"/>
                    <a:pt x="55" y="34"/>
                    <a:pt x="36" y="26"/>
                  </a:cubicBezTo>
                  <a:cubicBezTo>
                    <a:pt x="31" y="25"/>
                    <a:pt x="23" y="23"/>
                    <a:pt x="16" y="23"/>
                  </a:cubicBezTo>
                  <a:cubicBezTo>
                    <a:pt x="9" y="23"/>
                    <a:pt x="2" y="25"/>
                    <a:pt x="1" y="32"/>
                  </a:cubicBezTo>
                  <a:cubicBezTo>
                    <a:pt x="0" y="36"/>
                    <a:pt x="2" y="45"/>
                    <a:pt x="4" y="48"/>
                  </a:cubicBezTo>
                  <a:cubicBezTo>
                    <a:pt x="8" y="51"/>
                    <a:pt x="8" y="54"/>
                    <a:pt x="10" y="57"/>
                  </a:cubicBezTo>
                  <a:cubicBezTo>
                    <a:pt x="15" y="60"/>
                    <a:pt x="12" y="67"/>
                    <a:pt x="17" y="70"/>
                  </a:cubicBezTo>
                  <a:cubicBezTo>
                    <a:pt x="18" y="71"/>
                    <a:pt x="19" y="74"/>
                    <a:pt x="19" y="76"/>
                  </a:cubicBezTo>
                  <a:cubicBezTo>
                    <a:pt x="21" y="82"/>
                    <a:pt x="27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6" y="91"/>
                    <a:pt x="41" y="90"/>
                    <a:pt x="46" y="89"/>
                  </a:cubicBezTo>
                  <a:cubicBezTo>
                    <a:pt x="52" y="89"/>
                    <a:pt x="56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46" y="92"/>
                    <a:pt x="33" y="95"/>
                    <a:pt x="29" y="108"/>
                  </a:cubicBezTo>
                  <a:cubicBezTo>
                    <a:pt x="28" y="110"/>
                    <a:pt x="26" y="112"/>
                    <a:pt x="27" y="115"/>
                  </a:cubicBezTo>
                  <a:cubicBezTo>
                    <a:pt x="31" y="118"/>
                    <a:pt x="29" y="127"/>
                    <a:pt x="33" y="129"/>
                  </a:cubicBezTo>
                  <a:cubicBezTo>
                    <a:pt x="34" y="130"/>
                    <a:pt x="37" y="133"/>
                    <a:pt x="37" y="135"/>
                  </a:cubicBezTo>
                  <a:cubicBezTo>
                    <a:pt x="39" y="139"/>
                    <a:pt x="45" y="139"/>
                    <a:pt x="49" y="142"/>
                  </a:cubicBezTo>
                  <a:cubicBezTo>
                    <a:pt x="52" y="146"/>
                    <a:pt x="59" y="144"/>
                    <a:pt x="62" y="147"/>
                  </a:cubicBezTo>
                  <a:cubicBezTo>
                    <a:pt x="62" y="147"/>
                    <a:pt x="63" y="147"/>
                    <a:pt x="64" y="147"/>
                  </a:cubicBezTo>
                  <a:cubicBezTo>
                    <a:pt x="65" y="147"/>
                    <a:pt x="66" y="147"/>
                    <a:pt x="67" y="146"/>
                  </a:cubicBezTo>
                  <a:cubicBezTo>
                    <a:pt x="69" y="146"/>
                    <a:pt x="70" y="146"/>
                    <a:pt x="72" y="146"/>
                  </a:cubicBezTo>
                  <a:cubicBezTo>
                    <a:pt x="72" y="146"/>
                    <a:pt x="73" y="146"/>
                    <a:pt x="74" y="146"/>
                  </a:cubicBezTo>
                  <a:cubicBezTo>
                    <a:pt x="79" y="144"/>
                    <a:pt x="84" y="141"/>
                    <a:pt x="87" y="136"/>
                  </a:cubicBezTo>
                  <a:cubicBezTo>
                    <a:pt x="91" y="124"/>
                    <a:pt x="98" y="114"/>
                    <a:pt x="102" y="103"/>
                  </a:cubicBezTo>
                  <a:cubicBezTo>
                    <a:pt x="104" y="101"/>
                    <a:pt x="104" y="99"/>
                    <a:pt x="105" y="99"/>
                  </a:cubicBezTo>
                  <a:cubicBezTo>
                    <a:pt x="105" y="99"/>
                    <a:pt x="106" y="100"/>
                    <a:pt x="107" y="105"/>
                  </a:cubicBezTo>
                  <a:cubicBezTo>
                    <a:pt x="109" y="113"/>
                    <a:pt x="106" y="126"/>
                    <a:pt x="113" y="132"/>
                  </a:cubicBezTo>
                  <a:cubicBezTo>
                    <a:pt x="113" y="132"/>
                    <a:pt x="113" y="132"/>
                    <a:pt x="113" y="132"/>
                  </a:cubicBezTo>
                  <a:cubicBezTo>
                    <a:pt x="114" y="132"/>
                    <a:pt x="114" y="130"/>
                    <a:pt x="114" y="129"/>
                  </a:cubicBezTo>
                  <a:cubicBezTo>
                    <a:pt x="117" y="122"/>
                    <a:pt x="110" y="108"/>
                    <a:pt x="110" y="100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0" y="100"/>
                    <a:pt x="134" y="128"/>
                    <a:pt x="135" y="130"/>
                  </a:cubicBezTo>
                  <a:cubicBezTo>
                    <a:pt x="138" y="132"/>
                    <a:pt x="141" y="133"/>
                    <a:pt x="145" y="133"/>
                  </a:cubicBezTo>
                  <a:cubicBezTo>
                    <a:pt x="145" y="134"/>
                    <a:pt x="146" y="134"/>
                    <a:pt x="147" y="134"/>
                  </a:cubicBezTo>
                  <a:cubicBezTo>
                    <a:pt x="149" y="134"/>
                    <a:pt x="151" y="133"/>
                    <a:pt x="152" y="133"/>
                  </a:cubicBezTo>
                  <a:cubicBezTo>
                    <a:pt x="154" y="133"/>
                    <a:pt x="156" y="132"/>
                    <a:pt x="158" y="132"/>
                  </a:cubicBezTo>
                  <a:cubicBezTo>
                    <a:pt x="158" y="132"/>
                    <a:pt x="158" y="132"/>
                    <a:pt x="159" y="132"/>
                  </a:cubicBezTo>
                  <a:cubicBezTo>
                    <a:pt x="163" y="131"/>
                    <a:pt x="169" y="127"/>
                    <a:pt x="172" y="124"/>
                  </a:cubicBezTo>
                  <a:cubicBezTo>
                    <a:pt x="174" y="118"/>
                    <a:pt x="181" y="118"/>
                    <a:pt x="181" y="111"/>
                  </a:cubicBezTo>
                  <a:cubicBezTo>
                    <a:pt x="182" y="108"/>
                    <a:pt x="184" y="106"/>
                    <a:pt x="184" y="103"/>
                  </a:cubicBezTo>
                  <a:cubicBezTo>
                    <a:pt x="184" y="97"/>
                    <a:pt x="183" y="96"/>
                    <a:pt x="185" y="91"/>
                  </a:cubicBezTo>
                  <a:cubicBezTo>
                    <a:pt x="183" y="76"/>
                    <a:pt x="159" y="75"/>
                    <a:pt x="148" y="74"/>
                  </a:cubicBezTo>
                  <a:cubicBezTo>
                    <a:pt x="148" y="74"/>
                    <a:pt x="171" y="72"/>
                    <a:pt x="176" y="68"/>
                  </a:cubicBezTo>
                  <a:cubicBezTo>
                    <a:pt x="179" y="66"/>
                    <a:pt x="185" y="54"/>
                    <a:pt x="184" y="50"/>
                  </a:cubicBezTo>
                  <a:cubicBezTo>
                    <a:pt x="183" y="46"/>
                    <a:pt x="187" y="42"/>
                    <a:pt x="185" y="38"/>
                  </a:cubicBezTo>
                  <a:cubicBezTo>
                    <a:pt x="185" y="35"/>
                    <a:pt x="188" y="24"/>
                    <a:pt x="189" y="22"/>
                  </a:cubicBezTo>
                  <a:cubicBezTo>
                    <a:pt x="191" y="17"/>
                    <a:pt x="190" y="9"/>
                    <a:pt x="187" y="4"/>
                  </a:cubicBezTo>
                  <a:cubicBezTo>
                    <a:pt x="185" y="1"/>
                    <a:pt x="182" y="0"/>
                    <a:pt x="178" y="0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3">
              <a:extLst>
                <a:ext uri="{FF2B5EF4-FFF2-40B4-BE49-F238E27FC236}">
                  <a16:creationId xmlns:a16="http://schemas.microsoft.com/office/drawing/2014/main" id="{BC6EE659-A71A-6949-B576-780A9E865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1351" y="1231900"/>
              <a:ext cx="417513" cy="430213"/>
            </a:xfrm>
            <a:custGeom>
              <a:avLst/>
              <a:gdLst>
                <a:gd name="T0" fmla="*/ 41 w 98"/>
                <a:gd name="T1" fmla="*/ 1 h 101"/>
                <a:gd name="T2" fmla="*/ 31 w 98"/>
                <a:gd name="T3" fmla="*/ 10 h 101"/>
                <a:gd name="T4" fmla="*/ 25 w 98"/>
                <a:gd name="T5" fmla="*/ 18 h 101"/>
                <a:gd name="T6" fmla="*/ 28 w 98"/>
                <a:gd name="T7" fmla="*/ 39 h 101"/>
                <a:gd name="T8" fmla="*/ 13 w 98"/>
                <a:gd name="T9" fmla="*/ 30 h 101"/>
                <a:gd name="T10" fmla="*/ 11 w 98"/>
                <a:gd name="T11" fmla="*/ 30 h 101"/>
                <a:gd name="T12" fmla="*/ 4 w 98"/>
                <a:gd name="T13" fmla="*/ 37 h 101"/>
                <a:gd name="T14" fmla="*/ 1 w 98"/>
                <a:gd name="T15" fmla="*/ 47 h 101"/>
                <a:gd name="T16" fmla="*/ 5 w 98"/>
                <a:gd name="T17" fmla="*/ 59 h 101"/>
                <a:gd name="T18" fmla="*/ 17 w 98"/>
                <a:gd name="T19" fmla="*/ 63 h 101"/>
                <a:gd name="T20" fmla="*/ 26 w 98"/>
                <a:gd name="T21" fmla="*/ 63 h 101"/>
                <a:gd name="T22" fmla="*/ 31 w 98"/>
                <a:gd name="T23" fmla="*/ 63 h 101"/>
                <a:gd name="T24" fmla="*/ 33 w 98"/>
                <a:gd name="T25" fmla="*/ 63 h 101"/>
                <a:gd name="T26" fmla="*/ 20 w 98"/>
                <a:gd name="T27" fmla="*/ 74 h 101"/>
                <a:gd name="T28" fmla="*/ 21 w 98"/>
                <a:gd name="T29" fmla="*/ 74 h 101"/>
                <a:gd name="T30" fmla="*/ 34 w 98"/>
                <a:gd name="T31" fmla="*/ 65 h 101"/>
                <a:gd name="T32" fmla="*/ 26 w 98"/>
                <a:gd name="T33" fmla="*/ 89 h 101"/>
                <a:gd name="T34" fmla="*/ 37 w 98"/>
                <a:gd name="T35" fmla="*/ 99 h 101"/>
                <a:gd name="T36" fmla="*/ 40 w 98"/>
                <a:gd name="T37" fmla="*/ 100 h 101"/>
                <a:gd name="T38" fmla="*/ 45 w 98"/>
                <a:gd name="T39" fmla="*/ 101 h 101"/>
                <a:gd name="T40" fmla="*/ 47 w 98"/>
                <a:gd name="T41" fmla="*/ 100 h 101"/>
                <a:gd name="T42" fmla="*/ 49 w 98"/>
                <a:gd name="T43" fmla="*/ 100 h 101"/>
                <a:gd name="T44" fmla="*/ 54 w 98"/>
                <a:gd name="T45" fmla="*/ 77 h 101"/>
                <a:gd name="T46" fmla="*/ 63 w 98"/>
                <a:gd name="T47" fmla="*/ 89 h 101"/>
                <a:gd name="T48" fmla="*/ 73 w 98"/>
                <a:gd name="T49" fmla="*/ 88 h 101"/>
                <a:gd name="T50" fmla="*/ 87 w 98"/>
                <a:gd name="T51" fmla="*/ 84 h 101"/>
                <a:gd name="T52" fmla="*/ 95 w 98"/>
                <a:gd name="T53" fmla="*/ 79 h 101"/>
                <a:gd name="T54" fmla="*/ 51 w 98"/>
                <a:gd name="T55" fmla="*/ 59 h 101"/>
                <a:gd name="T56" fmla="*/ 44 w 98"/>
                <a:gd name="T57" fmla="*/ 59 h 101"/>
                <a:gd name="T58" fmla="*/ 47 w 98"/>
                <a:gd name="T59" fmla="*/ 56 h 101"/>
                <a:gd name="T60" fmla="*/ 60 w 98"/>
                <a:gd name="T61" fmla="*/ 53 h 101"/>
                <a:gd name="T62" fmla="*/ 51 w 98"/>
                <a:gd name="T63" fmla="*/ 55 h 101"/>
                <a:gd name="T64" fmla="*/ 47 w 98"/>
                <a:gd name="T65" fmla="*/ 56 h 101"/>
                <a:gd name="T66" fmla="*/ 46 w 98"/>
                <a:gd name="T67" fmla="*/ 55 h 101"/>
                <a:gd name="T68" fmla="*/ 45 w 98"/>
                <a:gd name="T69" fmla="*/ 54 h 101"/>
                <a:gd name="T70" fmla="*/ 57 w 98"/>
                <a:gd name="T71" fmla="*/ 37 h 101"/>
                <a:gd name="T72" fmla="*/ 56 w 98"/>
                <a:gd name="T73" fmla="*/ 37 h 101"/>
                <a:gd name="T74" fmla="*/ 45 w 98"/>
                <a:gd name="T75" fmla="*/ 54 h 101"/>
                <a:gd name="T76" fmla="*/ 45 w 98"/>
                <a:gd name="T77" fmla="*/ 55 h 101"/>
                <a:gd name="T78" fmla="*/ 44 w 98"/>
                <a:gd name="T79" fmla="*/ 55 h 101"/>
                <a:gd name="T80" fmla="*/ 43 w 98"/>
                <a:gd name="T81" fmla="*/ 55 h 101"/>
                <a:gd name="T82" fmla="*/ 51 w 98"/>
                <a:gd name="T83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101">
                  <a:moveTo>
                    <a:pt x="43" y="0"/>
                  </a:moveTo>
                  <a:cubicBezTo>
                    <a:pt x="42" y="0"/>
                    <a:pt x="42" y="0"/>
                    <a:pt x="41" y="1"/>
                  </a:cubicBezTo>
                  <a:cubicBezTo>
                    <a:pt x="39" y="1"/>
                    <a:pt x="35" y="4"/>
                    <a:pt x="34" y="5"/>
                  </a:cubicBezTo>
                  <a:cubicBezTo>
                    <a:pt x="34" y="8"/>
                    <a:pt x="32" y="8"/>
                    <a:pt x="31" y="10"/>
                  </a:cubicBezTo>
                  <a:cubicBezTo>
                    <a:pt x="31" y="13"/>
                    <a:pt x="27" y="13"/>
                    <a:pt x="27" y="16"/>
                  </a:cubicBezTo>
                  <a:cubicBezTo>
                    <a:pt x="27" y="17"/>
                    <a:pt x="25" y="18"/>
                    <a:pt x="25" y="18"/>
                  </a:cubicBezTo>
                  <a:cubicBezTo>
                    <a:pt x="23" y="21"/>
                    <a:pt x="20" y="25"/>
                    <a:pt x="21" y="29"/>
                  </a:cubicBezTo>
                  <a:cubicBezTo>
                    <a:pt x="22" y="30"/>
                    <a:pt x="28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4" y="35"/>
                    <a:pt x="19" y="30"/>
                    <a:pt x="13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2" y="30"/>
                    <a:pt x="11" y="30"/>
                    <a:pt x="11" y="30"/>
                  </a:cubicBezTo>
                  <a:cubicBezTo>
                    <a:pt x="10" y="30"/>
                    <a:pt x="9" y="30"/>
                    <a:pt x="9" y="31"/>
                  </a:cubicBezTo>
                  <a:cubicBezTo>
                    <a:pt x="8" y="34"/>
                    <a:pt x="4" y="34"/>
                    <a:pt x="4" y="37"/>
                  </a:cubicBezTo>
                  <a:cubicBezTo>
                    <a:pt x="3" y="38"/>
                    <a:pt x="2" y="39"/>
                    <a:pt x="2" y="40"/>
                  </a:cubicBezTo>
                  <a:cubicBezTo>
                    <a:pt x="0" y="42"/>
                    <a:pt x="2" y="45"/>
                    <a:pt x="1" y="47"/>
                  </a:cubicBezTo>
                  <a:cubicBezTo>
                    <a:pt x="0" y="49"/>
                    <a:pt x="2" y="52"/>
                    <a:pt x="2" y="54"/>
                  </a:cubicBezTo>
                  <a:cubicBezTo>
                    <a:pt x="2" y="56"/>
                    <a:pt x="5" y="57"/>
                    <a:pt x="5" y="59"/>
                  </a:cubicBezTo>
                  <a:cubicBezTo>
                    <a:pt x="7" y="61"/>
                    <a:pt x="9" y="63"/>
                    <a:pt x="13" y="63"/>
                  </a:cubicBezTo>
                  <a:cubicBezTo>
                    <a:pt x="14" y="63"/>
                    <a:pt x="16" y="63"/>
                    <a:pt x="17" y="63"/>
                  </a:cubicBezTo>
                  <a:cubicBezTo>
                    <a:pt x="19" y="63"/>
                    <a:pt x="20" y="63"/>
                    <a:pt x="22" y="63"/>
                  </a:cubicBezTo>
                  <a:cubicBezTo>
                    <a:pt x="23" y="63"/>
                    <a:pt x="25" y="63"/>
                    <a:pt x="26" y="63"/>
                  </a:cubicBezTo>
                  <a:cubicBezTo>
                    <a:pt x="28" y="63"/>
                    <a:pt x="29" y="63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3" y="63"/>
                    <a:pt x="31" y="66"/>
                  </a:cubicBezTo>
                  <a:cubicBezTo>
                    <a:pt x="28" y="68"/>
                    <a:pt x="21" y="70"/>
                    <a:pt x="20" y="74"/>
                  </a:cubicBezTo>
                  <a:cubicBezTo>
                    <a:pt x="20" y="74"/>
                    <a:pt x="20" y="74"/>
                    <a:pt x="21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6" y="74"/>
                    <a:pt x="30" y="68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26" y="83"/>
                    <a:pt x="26" y="84"/>
                  </a:cubicBezTo>
                  <a:cubicBezTo>
                    <a:pt x="26" y="86"/>
                    <a:pt x="26" y="87"/>
                    <a:pt x="26" y="89"/>
                  </a:cubicBezTo>
                  <a:cubicBezTo>
                    <a:pt x="27" y="91"/>
                    <a:pt x="29" y="93"/>
                    <a:pt x="30" y="95"/>
                  </a:cubicBezTo>
                  <a:cubicBezTo>
                    <a:pt x="32" y="97"/>
                    <a:pt x="35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8" y="99"/>
                    <a:pt x="39" y="100"/>
                    <a:pt x="40" y="100"/>
                  </a:cubicBezTo>
                  <a:cubicBezTo>
                    <a:pt x="41" y="101"/>
                    <a:pt x="42" y="101"/>
                    <a:pt x="43" y="101"/>
                  </a:cubicBezTo>
                  <a:cubicBezTo>
                    <a:pt x="44" y="101"/>
                    <a:pt x="44" y="101"/>
                    <a:pt x="45" y="101"/>
                  </a:cubicBezTo>
                  <a:cubicBezTo>
                    <a:pt x="45" y="100"/>
                    <a:pt x="46" y="100"/>
                    <a:pt x="47" y="100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7" y="100"/>
                    <a:pt x="47" y="100"/>
                    <a:pt x="48" y="100"/>
                  </a:cubicBezTo>
                  <a:cubicBezTo>
                    <a:pt x="48" y="100"/>
                    <a:pt x="49" y="100"/>
                    <a:pt x="49" y="100"/>
                  </a:cubicBezTo>
                  <a:cubicBezTo>
                    <a:pt x="52" y="99"/>
                    <a:pt x="52" y="98"/>
                    <a:pt x="55" y="98"/>
                  </a:cubicBezTo>
                  <a:cubicBezTo>
                    <a:pt x="61" y="93"/>
                    <a:pt x="57" y="82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5" y="77"/>
                    <a:pt x="61" y="87"/>
                    <a:pt x="63" y="89"/>
                  </a:cubicBezTo>
                  <a:cubicBezTo>
                    <a:pt x="64" y="89"/>
                    <a:pt x="66" y="90"/>
                    <a:pt x="68" y="90"/>
                  </a:cubicBezTo>
                  <a:cubicBezTo>
                    <a:pt x="70" y="90"/>
                    <a:pt x="72" y="89"/>
                    <a:pt x="73" y="88"/>
                  </a:cubicBezTo>
                  <a:cubicBezTo>
                    <a:pt x="75" y="87"/>
                    <a:pt x="78" y="88"/>
                    <a:pt x="79" y="86"/>
                  </a:cubicBezTo>
                  <a:cubicBezTo>
                    <a:pt x="80" y="86"/>
                    <a:pt x="85" y="84"/>
                    <a:pt x="87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90" y="84"/>
                    <a:pt x="94" y="82"/>
                    <a:pt x="95" y="79"/>
                  </a:cubicBezTo>
                  <a:cubicBezTo>
                    <a:pt x="98" y="73"/>
                    <a:pt x="87" y="67"/>
                    <a:pt x="83" y="65"/>
                  </a:cubicBezTo>
                  <a:cubicBezTo>
                    <a:pt x="73" y="61"/>
                    <a:pt x="61" y="59"/>
                    <a:pt x="51" y="59"/>
                  </a:cubicBezTo>
                  <a:cubicBezTo>
                    <a:pt x="50" y="59"/>
                    <a:pt x="49" y="59"/>
                    <a:pt x="47" y="59"/>
                  </a:cubicBezTo>
                  <a:cubicBezTo>
                    <a:pt x="46" y="59"/>
                    <a:pt x="45" y="59"/>
                    <a:pt x="44" y="59"/>
                  </a:cubicBezTo>
                  <a:cubicBezTo>
                    <a:pt x="43" y="59"/>
                    <a:pt x="46" y="58"/>
                    <a:pt x="46" y="57"/>
                  </a:cubicBezTo>
                  <a:cubicBezTo>
                    <a:pt x="46" y="56"/>
                    <a:pt x="47" y="5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51" y="55"/>
                    <a:pt x="56" y="55"/>
                    <a:pt x="60" y="53"/>
                  </a:cubicBezTo>
                  <a:cubicBezTo>
                    <a:pt x="60" y="53"/>
                    <a:pt x="62" y="53"/>
                    <a:pt x="62" y="53"/>
                  </a:cubicBezTo>
                  <a:cubicBezTo>
                    <a:pt x="58" y="54"/>
                    <a:pt x="55" y="54"/>
                    <a:pt x="51" y="55"/>
                  </a:cubicBezTo>
                  <a:cubicBezTo>
                    <a:pt x="50" y="55"/>
                    <a:pt x="48" y="55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6"/>
                    <a:pt x="46" y="56"/>
                    <a:pt x="46" y="56"/>
                  </a:cubicBezTo>
                  <a:cubicBezTo>
                    <a:pt x="46" y="56"/>
                    <a:pt x="46" y="55"/>
                    <a:pt x="46" y="55"/>
                  </a:cubicBezTo>
                  <a:cubicBezTo>
                    <a:pt x="46" y="55"/>
                    <a:pt x="46" y="54"/>
                    <a:pt x="46" y="54"/>
                  </a:cubicBezTo>
                  <a:cubicBezTo>
                    <a:pt x="46" y="54"/>
                    <a:pt x="45" y="54"/>
                    <a:pt x="45" y="54"/>
                  </a:cubicBezTo>
                  <a:cubicBezTo>
                    <a:pt x="47" y="51"/>
                    <a:pt x="49" y="48"/>
                    <a:pt x="51" y="46"/>
                  </a:cubicBezTo>
                  <a:cubicBezTo>
                    <a:pt x="53" y="43"/>
                    <a:pt x="55" y="40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6" y="37"/>
                    <a:pt x="56" y="37"/>
                  </a:cubicBezTo>
                  <a:cubicBezTo>
                    <a:pt x="55" y="39"/>
                    <a:pt x="55" y="40"/>
                    <a:pt x="54" y="41"/>
                  </a:cubicBezTo>
                  <a:cubicBezTo>
                    <a:pt x="51" y="45"/>
                    <a:pt x="48" y="50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4"/>
                    <a:pt x="44" y="54"/>
                  </a:cubicBezTo>
                  <a:cubicBezTo>
                    <a:pt x="43" y="54"/>
                    <a:pt x="43" y="54"/>
                    <a:pt x="43" y="55"/>
                  </a:cubicBezTo>
                  <a:cubicBezTo>
                    <a:pt x="43" y="54"/>
                    <a:pt x="46" y="48"/>
                    <a:pt x="46" y="48"/>
                  </a:cubicBezTo>
                  <a:cubicBezTo>
                    <a:pt x="49" y="38"/>
                    <a:pt x="52" y="26"/>
                    <a:pt x="51" y="15"/>
                  </a:cubicBezTo>
                  <a:cubicBezTo>
                    <a:pt x="51" y="11"/>
                    <a:pt x="48" y="0"/>
                    <a:pt x="43" y="0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4">
              <a:extLst>
                <a:ext uri="{FF2B5EF4-FFF2-40B4-BE49-F238E27FC236}">
                  <a16:creationId xmlns:a16="http://schemas.microsoft.com/office/drawing/2014/main" id="{5C519B10-A998-A74F-B831-B904E321F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3" y="871538"/>
              <a:ext cx="279400" cy="258763"/>
            </a:xfrm>
            <a:custGeom>
              <a:avLst/>
              <a:gdLst>
                <a:gd name="T0" fmla="*/ 40 w 66"/>
                <a:gd name="T1" fmla="*/ 9 h 61"/>
                <a:gd name="T2" fmla="*/ 38 w 66"/>
                <a:gd name="T3" fmla="*/ 33 h 61"/>
                <a:gd name="T4" fmla="*/ 37 w 66"/>
                <a:gd name="T5" fmla="*/ 32 h 61"/>
                <a:gd name="T6" fmla="*/ 36 w 66"/>
                <a:gd name="T7" fmla="*/ 32 h 61"/>
                <a:gd name="T8" fmla="*/ 36 w 66"/>
                <a:gd name="T9" fmla="*/ 32 h 61"/>
                <a:gd name="T10" fmla="*/ 33 w 66"/>
                <a:gd name="T11" fmla="*/ 23 h 61"/>
                <a:gd name="T12" fmla="*/ 35 w 66"/>
                <a:gd name="T13" fmla="*/ 29 h 61"/>
                <a:gd name="T14" fmla="*/ 35 w 66"/>
                <a:gd name="T15" fmla="*/ 33 h 61"/>
                <a:gd name="T16" fmla="*/ 24 w 66"/>
                <a:gd name="T17" fmla="*/ 26 h 61"/>
                <a:gd name="T18" fmla="*/ 24 w 66"/>
                <a:gd name="T19" fmla="*/ 27 h 61"/>
                <a:gd name="T20" fmla="*/ 35 w 66"/>
                <a:gd name="T21" fmla="*/ 33 h 61"/>
                <a:gd name="T22" fmla="*/ 35 w 66"/>
                <a:gd name="T23" fmla="*/ 33 h 61"/>
                <a:gd name="T24" fmla="*/ 35 w 66"/>
                <a:gd name="T25" fmla="*/ 34 h 61"/>
                <a:gd name="T26" fmla="*/ 15 w 66"/>
                <a:gd name="T27" fmla="*/ 30 h 61"/>
                <a:gd name="T28" fmla="*/ 2 w 66"/>
                <a:gd name="T29" fmla="*/ 38 h 61"/>
                <a:gd name="T30" fmla="*/ 8 w 66"/>
                <a:gd name="T31" fmla="*/ 44 h 61"/>
                <a:gd name="T32" fmla="*/ 13 w 66"/>
                <a:gd name="T33" fmla="*/ 47 h 61"/>
                <a:gd name="T34" fmla="*/ 20 w 66"/>
                <a:gd name="T35" fmla="*/ 49 h 61"/>
                <a:gd name="T36" fmla="*/ 26 w 66"/>
                <a:gd name="T37" fmla="*/ 45 h 61"/>
                <a:gd name="T38" fmla="*/ 22 w 66"/>
                <a:gd name="T39" fmla="*/ 57 h 61"/>
                <a:gd name="T40" fmla="*/ 26 w 66"/>
                <a:gd name="T41" fmla="*/ 60 h 61"/>
                <a:gd name="T42" fmla="*/ 29 w 66"/>
                <a:gd name="T43" fmla="*/ 61 h 61"/>
                <a:gd name="T44" fmla="*/ 32 w 66"/>
                <a:gd name="T45" fmla="*/ 61 h 61"/>
                <a:gd name="T46" fmla="*/ 33 w 66"/>
                <a:gd name="T47" fmla="*/ 61 h 61"/>
                <a:gd name="T48" fmla="*/ 36 w 66"/>
                <a:gd name="T49" fmla="*/ 60 h 61"/>
                <a:gd name="T50" fmla="*/ 40 w 66"/>
                <a:gd name="T51" fmla="*/ 58 h 61"/>
                <a:gd name="T52" fmla="*/ 41 w 66"/>
                <a:gd name="T53" fmla="*/ 42 h 61"/>
                <a:gd name="T54" fmla="*/ 43 w 66"/>
                <a:gd name="T55" fmla="*/ 41 h 61"/>
                <a:gd name="T56" fmla="*/ 49 w 66"/>
                <a:gd name="T57" fmla="*/ 47 h 61"/>
                <a:gd name="T58" fmla="*/ 43 w 66"/>
                <a:gd name="T59" fmla="*/ 40 h 61"/>
                <a:gd name="T60" fmla="*/ 55 w 66"/>
                <a:gd name="T61" fmla="*/ 44 h 61"/>
                <a:gd name="T62" fmla="*/ 62 w 66"/>
                <a:gd name="T63" fmla="*/ 41 h 61"/>
                <a:gd name="T64" fmla="*/ 65 w 66"/>
                <a:gd name="T65" fmla="*/ 31 h 61"/>
                <a:gd name="T66" fmla="*/ 62 w 66"/>
                <a:gd name="T67" fmla="*/ 25 h 61"/>
                <a:gd name="T68" fmla="*/ 49 w 66"/>
                <a:gd name="T69" fmla="*/ 26 h 61"/>
                <a:gd name="T70" fmla="*/ 56 w 66"/>
                <a:gd name="T71" fmla="*/ 14 h 61"/>
                <a:gd name="T72" fmla="*/ 52 w 66"/>
                <a:gd name="T73" fmla="*/ 5 h 61"/>
                <a:gd name="T74" fmla="*/ 48 w 66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1">
                  <a:moveTo>
                    <a:pt x="48" y="0"/>
                  </a:moveTo>
                  <a:cubicBezTo>
                    <a:pt x="44" y="0"/>
                    <a:pt x="41" y="6"/>
                    <a:pt x="40" y="9"/>
                  </a:cubicBezTo>
                  <a:cubicBezTo>
                    <a:pt x="38" y="16"/>
                    <a:pt x="37" y="24"/>
                    <a:pt x="38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7" y="33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29"/>
                    <a:pt x="35" y="26"/>
                    <a:pt x="34" y="24"/>
                  </a:cubicBezTo>
                  <a:cubicBezTo>
                    <a:pt x="34" y="24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5"/>
                    <a:pt x="35" y="27"/>
                    <a:pt x="35" y="29"/>
                  </a:cubicBezTo>
                  <a:cubicBezTo>
                    <a:pt x="35" y="30"/>
                    <a:pt x="36" y="31"/>
                    <a:pt x="36" y="32"/>
                  </a:cubicBezTo>
                  <a:cubicBezTo>
                    <a:pt x="36" y="33"/>
                    <a:pt x="35" y="32"/>
                    <a:pt x="35" y="33"/>
                  </a:cubicBezTo>
                  <a:cubicBezTo>
                    <a:pt x="33" y="32"/>
                    <a:pt x="31" y="31"/>
                    <a:pt x="29" y="30"/>
                  </a:cubicBezTo>
                  <a:cubicBezTo>
                    <a:pt x="28" y="29"/>
                    <a:pt x="26" y="27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5" y="27"/>
                    <a:pt x="26" y="28"/>
                    <a:pt x="27" y="28"/>
                  </a:cubicBezTo>
                  <a:cubicBezTo>
                    <a:pt x="29" y="30"/>
                    <a:pt x="32" y="31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2" y="33"/>
                    <a:pt x="31" y="33"/>
                  </a:cubicBezTo>
                  <a:cubicBezTo>
                    <a:pt x="26" y="31"/>
                    <a:pt x="21" y="30"/>
                    <a:pt x="15" y="30"/>
                  </a:cubicBezTo>
                  <a:cubicBezTo>
                    <a:pt x="14" y="30"/>
                    <a:pt x="12" y="31"/>
                    <a:pt x="10" y="31"/>
                  </a:cubicBezTo>
                  <a:cubicBezTo>
                    <a:pt x="7" y="31"/>
                    <a:pt x="0" y="34"/>
                    <a:pt x="2" y="38"/>
                  </a:cubicBezTo>
                  <a:cubicBezTo>
                    <a:pt x="2" y="39"/>
                    <a:pt x="4" y="41"/>
                    <a:pt x="5" y="42"/>
                  </a:cubicBezTo>
                  <a:cubicBezTo>
                    <a:pt x="6" y="42"/>
                    <a:pt x="7" y="43"/>
                    <a:pt x="8" y="44"/>
                  </a:cubicBezTo>
                  <a:cubicBezTo>
                    <a:pt x="10" y="44"/>
                    <a:pt x="10" y="46"/>
                    <a:pt x="12" y="46"/>
                  </a:cubicBezTo>
                  <a:cubicBezTo>
                    <a:pt x="12" y="46"/>
                    <a:pt x="13" y="47"/>
                    <a:pt x="13" y="47"/>
                  </a:cubicBezTo>
                  <a:cubicBezTo>
                    <a:pt x="15" y="48"/>
                    <a:pt x="17" y="49"/>
                    <a:pt x="19" y="49"/>
                  </a:cubicBezTo>
                  <a:cubicBezTo>
                    <a:pt x="19" y="49"/>
                    <a:pt x="20" y="49"/>
                    <a:pt x="20" y="49"/>
                  </a:cubicBezTo>
                  <a:cubicBezTo>
                    <a:pt x="21" y="49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8"/>
                    <a:pt x="21" y="51"/>
                    <a:pt x="21" y="55"/>
                  </a:cubicBezTo>
                  <a:cubicBezTo>
                    <a:pt x="21" y="56"/>
                    <a:pt x="21" y="56"/>
                    <a:pt x="22" y="57"/>
                  </a:cubicBezTo>
                  <a:cubicBezTo>
                    <a:pt x="24" y="57"/>
                    <a:pt x="24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7" y="60"/>
                    <a:pt x="28" y="61"/>
                    <a:pt x="28" y="61"/>
                  </a:cubicBezTo>
                  <a:cubicBezTo>
                    <a:pt x="28" y="61"/>
                    <a:pt x="29" y="61"/>
                    <a:pt x="29" y="61"/>
                  </a:cubicBezTo>
                  <a:cubicBezTo>
                    <a:pt x="30" y="61"/>
                    <a:pt x="30" y="61"/>
                    <a:pt x="31" y="61"/>
                  </a:cubicBezTo>
                  <a:cubicBezTo>
                    <a:pt x="31" y="61"/>
                    <a:pt x="32" y="61"/>
                    <a:pt x="32" y="61"/>
                  </a:cubicBezTo>
                  <a:cubicBezTo>
                    <a:pt x="32" y="61"/>
                    <a:pt x="32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1"/>
                    <a:pt x="34" y="61"/>
                    <a:pt x="35" y="61"/>
                  </a:cubicBezTo>
                  <a:cubicBezTo>
                    <a:pt x="35" y="61"/>
                    <a:pt x="36" y="60"/>
                    <a:pt x="36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8" y="60"/>
                    <a:pt x="39" y="58"/>
                    <a:pt x="40" y="58"/>
                  </a:cubicBezTo>
                  <a:cubicBezTo>
                    <a:pt x="41" y="57"/>
                    <a:pt x="42" y="55"/>
                    <a:pt x="42" y="53"/>
                  </a:cubicBezTo>
                  <a:cubicBezTo>
                    <a:pt x="42" y="49"/>
                    <a:pt x="42" y="45"/>
                    <a:pt x="41" y="42"/>
                  </a:cubicBezTo>
                  <a:cubicBezTo>
                    <a:pt x="41" y="41"/>
                    <a:pt x="41" y="40"/>
                    <a:pt x="41" y="40"/>
                  </a:cubicBezTo>
                  <a:cubicBezTo>
                    <a:pt x="41" y="40"/>
                    <a:pt x="42" y="40"/>
                    <a:pt x="43" y="41"/>
                  </a:cubicBezTo>
                  <a:cubicBezTo>
                    <a:pt x="45" y="43"/>
                    <a:pt x="46" y="47"/>
                    <a:pt x="49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8" y="44"/>
                    <a:pt x="44" y="42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54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6" y="44"/>
                    <a:pt x="57" y="44"/>
                    <a:pt x="58" y="43"/>
                  </a:cubicBezTo>
                  <a:cubicBezTo>
                    <a:pt x="59" y="43"/>
                    <a:pt x="60" y="41"/>
                    <a:pt x="62" y="41"/>
                  </a:cubicBezTo>
                  <a:cubicBezTo>
                    <a:pt x="62" y="40"/>
                    <a:pt x="64" y="38"/>
                    <a:pt x="64" y="36"/>
                  </a:cubicBezTo>
                  <a:cubicBezTo>
                    <a:pt x="64" y="34"/>
                    <a:pt x="66" y="33"/>
                    <a:pt x="65" y="31"/>
                  </a:cubicBezTo>
                  <a:cubicBezTo>
                    <a:pt x="64" y="30"/>
                    <a:pt x="64" y="29"/>
                    <a:pt x="64" y="28"/>
                  </a:cubicBezTo>
                  <a:cubicBezTo>
                    <a:pt x="63" y="27"/>
                    <a:pt x="63" y="27"/>
                    <a:pt x="62" y="25"/>
                  </a:cubicBezTo>
                  <a:cubicBezTo>
                    <a:pt x="61" y="24"/>
                    <a:pt x="60" y="23"/>
                    <a:pt x="58" y="23"/>
                  </a:cubicBezTo>
                  <a:cubicBezTo>
                    <a:pt x="55" y="23"/>
                    <a:pt x="51" y="25"/>
                    <a:pt x="49" y="26"/>
                  </a:cubicBezTo>
                  <a:cubicBezTo>
                    <a:pt x="49" y="26"/>
                    <a:pt x="55" y="22"/>
                    <a:pt x="56" y="20"/>
                  </a:cubicBezTo>
                  <a:cubicBezTo>
                    <a:pt x="57" y="19"/>
                    <a:pt x="57" y="15"/>
                    <a:pt x="56" y="14"/>
                  </a:cubicBezTo>
                  <a:cubicBezTo>
                    <a:pt x="55" y="13"/>
                    <a:pt x="55" y="11"/>
                    <a:pt x="54" y="10"/>
                  </a:cubicBezTo>
                  <a:cubicBezTo>
                    <a:pt x="53" y="9"/>
                    <a:pt x="52" y="6"/>
                    <a:pt x="52" y="5"/>
                  </a:cubicBezTo>
                  <a:cubicBezTo>
                    <a:pt x="52" y="3"/>
                    <a:pt x="50" y="1"/>
                    <a:pt x="49" y="0"/>
                  </a:cubicBezTo>
                  <a:cubicBezTo>
                    <a:pt x="49" y="0"/>
                    <a:pt x="48" y="0"/>
                    <a:pt x="48" y="0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5">
              <a:extLst>
                <a:ext uri="{FF2B5EF4-FFF2-40B4-BE49-F238E27FC236}">
                  <a16:creationId xmlns:a16="http://schemas.microsoft.com/office/drawing/2014/main" id="{43DF2427-2A36-454E-AC19-325609777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1" y="2149475"/>
              <a:ext cx="280988" cy="263525"/>
            </a:xfrm>
            <a:custGeom>
              <a:avLst/>
              <a:gdLst>
                <a:gd name="T0" fmla="*/ 40 w 66"/>
                <a:gd name="T1" fmla="*/ 9 h 62"/>
                <a:gd name="T2" fmla="*/ 38 w 66"/>
                <a:gd name="T3" fmla="*/ 34 h 62"/>
                <a:gd name="T4" fmla="*/ 37 w 66"/>
                <a:gd name="T5" fmla="*/ 33 h 62"/>
                <a:gd name="T6" fmla="*/ 36 w 66"/>
                <a:gd name="T7" fmla="*/ 32 h 62"/>
                <a:gd name="T8" fmla="*/ 36 w 66"/>
                <a:gd name="T9" fmla="*/ 32 h 62"/>
                <a:gd name="T10" fmla="*/ 34 w 66"/>
                <a:gd name="T11" fmla="*/ 23 h 62"/>
                <a:gd name="T12" fmla="*/ 36 w 66"/>
                <a:gd name="T13" fmla="*/ 29 h 62"/>
                <a:gd name="T14" fmla="*/ 35 w 66"/>
                <a:gd name="T15" fmla="*/ 33 h 62"/>
                <a:gd name="T16" fmla="*/ 24 w 66"/>
                <a:gd name="T17" fmla="*/ 27 h 62"/>
                <a:gd name="T18" fmla="*/ 24 w 66"/>
                <a:gd name="T19" fmla="*/ 27 h 62"/>
                <a:gd name="T20" fmla="*/ 35 w 66"/>
                <a:gd name="T21" fmla="*/ 33 h 62"/>
                <a:gd name="T22" fmla="*/ 36 w 66"/>
                <a:gd name="T23" fmla="*/ 33 h 62"/>
                <a:gd name="T24" fmla="*/ 36 w 66"/>
                <a:gd name="T25" fmla="*/ 34 h 62"/>
                <a:gd name="T26" fmla="*/ 15 w 66"/>
                <a:gd name="T27" fmla="*/ 31 h 62"/>
                <a:gd name="T28" fmla="*/ 2 w 66"/>
                <a:gd name="T29" fmla="*/ 38 h 62"/>
                <a:gd name="T30" fmla="*/ 5 w 66"/>
                <a:gd name="T31" fmla="*/ 42 h 62"/>
                <a:gd name="T32" fmla="*/ 12 w 66"/>
                <a:gd name="T33" fmla="*/ 46 h 62"/>
                <a:gd name="T34" fmla="*/ 19 w 66"/>
                <a:gd name="T35" fmla="*/ 50 h 62"/>
                <a:gd name="T36" fmla="*/ 26 w 66"/>
                <a:gd name="T37" fmla="*/ 45 h 62"/>
                <a:gd name="T38" fmla="*/ 21 w 66"/>
                <a:gd name="T39" fmla="*/ 53 h 62"/>
                <a:gd name="T40" fmla="*/ 26 w 66"/>
                <a:gd name="T41" fmla="*/ 60 h 62"/>
                <a:gd name="T42" fmla="*/ 28 w 66"/>
                <a:gd name="T43" fmla="*/ 61 h 62"/>
                <a:gd name="T44" fmla="*/ 31 w 66"/>
                <a:gd name="T45" fmla="*/ 61 h 62"/>
                <a:gd name="T46" fmla="*/ 33 w 66"/>
                <a:gd name="T47" fmla="*/ 61 h 62"/>
                <a:gd name="T48" fmla="*/ 35 w 66"/>
                <a:gd name="T49" fmla="*/ 61 h 62"/>
                <a:gd name="T50" fmla="*/ 37 w 66"/>
                <a:gd name="T51" fmla="*/ 61 h 62"/>
                <a:gd name="T52" fmla="*/ 42 w 66"/>
                <a:gd name="T53" fmla="*/ 53 h 62"/>
                <a:gd name="T54" fmla="*/ 41 w 66"/>
                <a:gd name="T55" fmla="*/ 40 h 62"/>
                <a:gd name="T56" fmla="*/ 49 w 66"/>
                <a:gd name="T57" fmla="*/ 48 h 62"/>
                <a:gd name="T58" fmla="*/ 43 w 66"/>
                <a:gd name="T59" fmla="*/ 40 h 62"/>
                <a:gd name="T60" fmla="*/ 55 w 66"/>
                <a:gd name="T61" fmla="*/ 44 h 62"/>
                <a:gd name="T62" fmla="*/ 58 w 66"/>
                <a:gd name="T63" fmla="*/ 44 h 62"/>
                <a:gd name="T64" fmla="*/ 64 w 66"/>
                <a:gd name="T65" fmla="*/ 37 h 62"/>
                <a:gd name="T66" fmla="*/ 64 w 66"/>
                <a:gd name="T67" fmla="*/ 29 h 62"/>
                <a:gd name="T68" fmla="*/ 59 w 66"/>
                <a:gd name="T69" fmla="*/ 23 h 62"/>
                <a:gd name="T70" fmla="*/ 56 w 66"/>
                <a:gd name="T71" fmla="*/ 20 h 62"/>
                <a:gd name="T72" fmla="*/ 54 w 66"/>
                <a:gd name="T73" fmla="*/ 10 h 62"/>
                <a:gd name="T74" fmla="*/ 49 w 66"/>
                <a:gd name="T75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2">
                  <a:moveTo>
                    <a:pt x="48" y="0"/>
                  </a:moveTo>
                  <a:cubicBezTo>
                    <a:pt x="44" y="0"/>
                    <a:pt x="41" y="7"/>
                    <a:pt x="40" y="9"/>
                  </a:cubicBezTo>
                  <a:cubicBezTo>
                    <a:pt x="38" y="16"/>
                    <a:pt x="37" y="25"/>
                    <a:pt x="38" y="32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4"/>
                    <a:pt x="38" y="33"/>
                    <a:pt x="38" y="33"/>
                  </a:cubicBezTo>
                  <a:cubicBezTo>
                    <a:pt x="38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29"/>
                    <a:pt x="35" y="26"/>
                    <a:pt x="34" y="24"/>
                  </a:cubicBezTo>
                  <a:cubicBezTo>
                    <a:pt x="34" y="24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5" y="25"/>
                    <a:pt x="35" y="27"/>
                    <a:pt x="36" y="29"/>
                  </a:cubicBezTo>
                  <a:cubicBezTo>
                    <a:pt x="36" y="30"/>
                    <a:pt x="36" y="31"/>
                    <a:pt x="36" y="32"/>
                  </a:cubicBezTo>
                  <a:cubicBezTo>
                    <a:pt x="37" y="33"/>
                    <a:pt x="35" y="32"/>
                    <a:pt x="35" y="33"/>
                  </a:cubicBezTo>
                  <a:cubicBezTo>
                    <a:pt x="34" y="32"/>
                    <a:pt x="32" y="31"/>
                    <a:pt x="30" y="30"/>
                  </a:cubicBezTo>
                  <a:cubicBezTo>
                    <a:pt x="28" y="29"/>
                    <a:pt x="26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8"/>
                    <a:pt x="27" y="28"/>
                  </a:cubicBezTo>
                  <a:cubicBezTo>
                    <a:pt x="30" y="30"/>
                    <a:pt x="32" y="31"/>
                    <a:pt x="35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4"/>
                    <a:pt x="32" y="33"/>
                    <a:pt x="31" y="33"/>
                  </a:cubicBezTo>
                  <a:cubicBezTo>
                    <a:pt x="27" y="32"/>
                    <a:pt x="21" y="31"/>
                    <a:pt x="15" y="31"/>
                  </a:cubicBezTo>
                  <a:cubicBezTo>
                    <a:pt x="14" y="31"/>
                    <a:pt x="12" y="31"/>
                    <a:pt x="10" y="31"/>
                  </a:cubicBezTo>
                  <a:cubicBezTo>
                    <a:pt x="7" y="32"/>
                    <a:pt x="0" y="34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40"/>
                    <a:pt x="4" y="41"/>
                    <a:pt x="5" y="42"/>
                  </a:cubicBezTo>
                  <a:cubicBezTo>
                    <a:pt x="7" y="42"/>
                    <a:pt x="7" y="43"/>
                    <a:pt x="8" y="44"/>
                  </a:cubicBezTo>
                  <a:cubicBezTo>
                    <a:pt x="10" y="44"/>
                    <a:pt x="10" y="46"/>
                    <a:pt x="12" y="46"/>
                  </a:cubicBezTo>
                  <a:cubicBezTo>
                    <a:pt x="13" y="47"/>
                    <a:pt x="13" y="47"/>
                    <a:pt x="14" y="48"/>
                  </a:cubicBezTo>
                  <a:cubicBezTo>
                    <a:pt x="15" y="49"/>
                    <a:pt x="17" y="50"/>
                    <a:pt x="19" y="50"/>
                  </a:cubicBezTo>
                  <a:cubicBezTo>
                    <a:pt x="19" y="50"/>
                    <a:pt x="20" y="50"/>
                    <a:pt x="20" y="50"/>
                  </a:cubicBezTo>
                  <a:cubicBezTo>
                    <a:pt x="21" y="49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7"/>
                    <a:pt x="22" y="50"/>
                    <a:pt x="21" y="53"/>
                  </a:cubicBezTo>
                  <a:cubicBezTo>
                    <a:pt x="23" y="55"/>
                    <a:pt x="25" y="57"/>
                    <a:pt x="25" y="60"/>
                  </a:cubicBezTo>
                  <a:cubicBezTo>
                    <a:pt x="25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7" y="60"/>
                    <a:pt x="28" y="61"/>
                    <a:pt x="28" y="61"/>
                  </a:cubicBezTo>
                  <a:cubicBezTo>
                    <a:pt x="29" y="61"/>
                    <a:pt x="29" y="62"/>
                    <a:pt x="30" y="62"/>
                  </a:cubicBezTo>
                  <a:cubicBezTo>
                    <a:pt x="30" y="62"/>
                    <a:pt x="30" y="61"/>
                    <a:pt x="31" y="61"/>
                  </a:cubicBezTo>
                  <a:cubicBezTo>
                    <a:pt x="31" y="61"/>
                    <a:pt x="32" y="61"/>
                    <a:pt x="32" y="61"/>
                  </a:cubicBezTo>
                  <a:cubicBezTo>
                    <a:pt x="32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1"/>
                    <a:pt x="35" y="61"/>
                    <a:pt x="35" y="61"/>
                  </a:cubicBezTo>
                  <a:cubicBezTo>
                    <a:pt x="36" y="61"/>
                    <a:pt x="36" y="60"/>
                    <a:pt x="37" y="60"/>
                  </a:cubicBezTo>
                  <a:cubicBezTo>
                    <a:pt x="37" y="60"/>
                    <a:pt x="37" y="60"/>
                    <a:pt x="37" y="61"/>
                  </a:cubicBezTo>
                  <a:cubicBezTo>
                    <a:pt x="38" y="60"/>
                    <a:pt x="39" y="59"/>
                    <a:pt x="40" y="58"/>
                  </a:cubicBezTo>
                  <a:cubicBezTo>
                    <a:pt x="42" y="57"/>
                    <a:pt x="42" y="55"/>
                    <a:pt x="42" y="53"/>
                  </a:cubicBezTo>
                  <a:cubicBezTo>
                    <a:pt x="42" y="50"/>
                    <a:pt x="42" y="46"/>
                    <a:pt x="41" y="42"/>
                  </a:cubicBezTo>
                  <a:cubicBezTo>
                    <a:pt x="41" y="41"/>
                    <a:pt x="41" y="40"/>
                    <a:pt x="41" y="40"/>
                  </a:cubicBezTo>
                  <a:cubicBezTo>
                    <a:pt x="42" y="40"/>
                    <a:pt x="42" y="41"/>
                    <a:pt x="43" y="42"/>
                  </a:cubicBezTo>
                  <a:cubicBezTo>
                    <a:pt x="45" y="43"/>
                    <a:pt x="46" y="48"/>
                    <a:pt x="49" y="48"/>
                  </a:cubicBezTo>
                  <a:cubicBezTo>
                    <a:pt x="49" y="48"/>
                    <a:pt x="49" y="48"/>
                    <a:pt x="49" y="47"/>
                  </a:cubicBezTo>
                  <a:cubicBezTo>
                    <a:pt x="49" y="45"/>
                    <a:pt x="45" y="42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54" y="44"/>
                    <a:pt x="55" y="44"/>
                  </a:cubicBezTo>
                  <a:cubicBezTo>
                    <a:pt x="55" y="44"/>
                    <a:pt x="55" y="44"/>
                    <a:pt x="56" y="44"/>
                  </a:cubicBezTo>
                  <a:cubicBezTo>
                    <a:pt x="56" y="44"/>
                    <a:pt x="57" y="44"/>
                    <a:pt x="58" y="44"/>
                  </a:cubicBezTo>
                  <a:cubicBezTo>
                    <a:pt x="60" y="43"/>
                    <a:pt x="60" y="42"/>
                    <a:pt x="62" y="41"/>
                  </a:cubicBezTo>
                  <a:cubicBezTo>
                    <a:pt x="63" y="40"/>
                    <a:pt x="64" y="38"/>
                    <a:pt x="64" y="37"/>
                  </a:cubicBezTo>
                  <a:cubicBezTo>
                    <a:pt x="64" y="35"/>
                    <a:pt x="66" y="33"/>
                    <a:pt x="65" y="31"/>
                  </a:cubicBezTo>
                  <a:cubicBezTo>
                    <a:pt x="64" y="30"/>
                    <a:pt x="65" y="29"/>
                    <a:pt x="64" y="29"/>
                  </a:cubicBezTo>
                  <a:cubicBezTo>
                    <a:pt x="63" y="27"/>
                    <a:pt x="63" y="27"/>
                    <a:pt x="62" y="25"/>
                  </a:cubicBezTo>
                  <a:cubicBezTo>
                    <a:pt x="61" y="24"/>
                    <a:pt x="60" y="23"/>
                    <a:pt x="59" y="23"/>
                  </a:cubicBezTo>
                  <a:cubicBezTo>
                    <a:pt x="55" y="23"/>
                    <a:pt x="52" y="25"/>
                    <a:pt x="49" y="26"/>
                  </a:cubicBezTo>
                  <a:cubicBezTo>
                    <a:pt x="49" y="26"/>
                    <a:pt x="55" y="22"/>
                    <a:pt x="56" y="20"/>
                  </a:cubicBezTo>
                  <a:cubicBezTo>
                    <a:pt x="57" y="19"/>
                    <a:pt x="57" y="15"/>
                    <a:pt x="56" y="14"/>
                  </a:cubicBezTo>
                  <a:cubicBezTo>
                    <a:pt x="55" y="13"/>
                    <a:pt x="55" y="11"/>
                    <a:pt x="54" y="10"/>
                  </a:cubicBezTo>
                  <a:cubicBezTo>
                    <a:pt x="54" y="10"/>
                    <a:pt x="53" y="6"/>
                    <a:pt x="53" y="5"/>
                  </a:cubicBezTo>
                  <a:cubicBezTo>
                    <a:pt x="52" y="4"/>
                    <a:pt x="51" y="1"/>
                    <a:pt x="49" y="1"/>
                  </a:cubicBezTo>
                  <a:cubicBezTo>
                    <a:pt x="49" y="0"/>
                    <a:pt x="48" y="0"/>
                    <a:pt x="48" y="0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6">
              <a:extLst>
                <a:ext uri="{FF2B5EF4-FFF2-40B4-BE49-F238E27FC236}">
                  <a16:creationId xmlns:a16="http://schemas.microsoft.com/office/drawing/2014/main" id="{48ED6700-BEA0-5342-9F3D-6C151CF4C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5538" y="2316163"/>
              <a:ext cx="98425" cy="88900"/>
            </a:xfrm>
            <a:custGeom>
              <a:avLst/>
              <a:gdLst>
                <a:gd name="T0" fmla="*/ 19 w 23"/>
                <a:gd name="T1" fmla="*/ 14 h 21"/>
                <a:gd name="T2" fmla="*/ 20 w 23"/>
                <a:gd name="T3" fmla="*/ 16 h 21"/>
                <a:gd name="T4" fmla="*/ 20 w 23"/>
                <a:gd name="T5" fmla="*/ 18 h 21"/>
                <a:gd name="T6" fmla="*/ 23 w 23"/>
                <a:gd name="T7" fmla="*/ 21 h 21"/>
                <a:gd name="T8" fmla="*/ 19 w 23"/>
                <a:gd name="T9" fmla="*/ 14 h 21"/>
                <a:gd name="T10" fmla="*/ 0 w 23"/>
                <a:gd name="T11" fmla="*/ 0 h 21"/>
                <a:gd name="T12" fmla="*/ 3 w 23"/>
                <a:gd name="T13" fmla="*/ 3 h 21"/>
                <a:gd name="T14" fmla="*/ 3 w 23"/>
                <a:gd name="T15" fmla="*/ 3 h 21"/>
                <a:gd name="T16" fmla="*/ 0 w 23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1">
                  <a:moveTo>
                    <a:pt x="19" y="14"/>
                  </a:moveTo>
                  <a:cubicBezTo>
                    <a:pt x="19" y="15"/>
                    <a:pt x="19" y="15"/>
                    <a:pt x="20" y="16"/>
                  </a:cubicBezTo>
                  <a:cubicBezTo>
                    <a:pt x="20" y="17"/>
                    <a:pt x="19" y="18"/>
                    <a:pt x="20" y="18"/>
                  </a:cubicBezTo>
                  <a:cubicBezTo>
                    <a:pt x="22" y="18"/>
                    <a:pt x="22" y="20"/>
                    <a:pt x="23" y="21"/>
                  </a:cubicBezTo>
                  <a:cubicBezTo>
                    <a:pt x="23" y="18"/>
                    <a:pt x="21" y="16"/>
                    <a:pt x="19" y="14"/>
                  </a:cubicBezTo>
                  <a:moveTo>
                    <a:pt x="0" y="0"/>
                  </a:move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58A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7">
              <a:extLst>
                <a:ext uri="{FF2B5EF4-FFF2-40B4-BE49-F238E27FC236}">
                  <a16:creationId xmlns:a16="http://schemas.microsoft.com/office/drawing/2014/main" id="{8FF182B3-7FD7-6041-B8CC-4BF6A52AC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051" y="2324100"/>
              <a:ext cx="276225" cy="263525"/>
            </a:xfrm>
            <a:custGeom>
              <a:avLst/>
              <a:gdLst>
                <a:gd name="T0" fmla="*/ 40 w 65"/>
                <a:gd name="T1" fmla="*/ 9 h 62"/>
                <a:gd name="T2" fmla="*/ 38 w 65"/>
                <a:gd name="T3" fmla="*/ 34 h 62"/>
                <a:gd name="T4" fmla="*/ 36 w 65"/>
                <a:gd name="T5" fmla="*/ 33 h 62"/>
                <a:gd name="T6" fmla="*/ 36 w 65"/>
                <a:gd name="T7" fmla="*/ 32 h 62"/>
                <a:gd name="T8" fmla="*/ 36 w 65"/>
                <a:gd name="T9" fmla="*/ 32 h 62"/>
                <a:gd name="T10" fmla="*/ 33 w 65"/>
                <a:gd name="T11" fmla="*/ 23 h 62"/>
                <a:gd name="T12" fmla="*/ 35 w 65"/>
                <a:gd name="T13" fmla="*/ 30 h 62"/>
                <a:gd name="T14" fmla="*/ 35 w 65"/>
                <a:gd name="T15" fmla="*/ 33 h 62"/>
                <a:gd name="T16" fmla="*/ 24 w 65"/>
                <a:gd name="T17" fmla="*/ 27 h 62"/>
                <a:gd name="T18" fmla="*/ 24 w 65"/>
                <a:gd name="T19" fmla="*/ 27 h 62"/>
                <a:gd name="T20" fmla="*/ 35 w 65"/>
                <a:gd name="T21" fmla="*/ 33 h 62"/>
                <a:gd name="T22" fmla="*/ 35 w 65"/>
                <a:gd name="T23" fmla="*/ 34 h 62"/>
                <a:gd name="T24" fmla="*/ 35 w 65"/>
                <a:gd name="T25" fmla="*/ 35 h 62"/>
                <a:gd name="T26" fmla="*/ 15 w 65"/>
                <a:gd name="T27" fmla="*/ 31 h 62"/>
                <a:gd name="T28" fmla="*/ 1 w 65"/>
                <a:gd name="T29" fmla="*/ 38 h 62"/>
                <a:gd name="T30" fmla="*/ 8 w 65"/>
                <a:gd name="T31" fmla="*/ 44 h 62"/>
                <a:gd name="T32" fmla="*/ 13 w 65"/>
                <a:gd name="T33" fmla="*/ 48 h 62"/>
                <a:gd name="T34" fmla="*/ 20 w 65"/>
                <a:gd name="T35" fmla="*/ 50 h 62"/>
                <a:gd name="T36" fmla="*/ 26 w 65"/>
                <a:gd name="T37" fmla="*/ 45 h 62"/>
                <a:gd name="T38" fmla="*/ 22 w 65"/>
                <a:gd name="T39" fmla="*/ 57 h 62"/>
                <a:gd name="T40" fmla="*/ 26 w 65"/>
                <a:gd name="T41" fmla="*/ 60 h 62"/>
                <a:gd name="T42" fmla="*/ 29 w 65"/>
                <a:gd name="T43" fmla="*/ 62 h 62"/>
                <a:gd name="T44" fmla="*/ 32 w 65"/>
                <a:gd name="T45" fmla="*/ 61 h 62"/>
                <a:gd name="T46" fmla="*/ 33 w 65"/>
                <a:gd name="T47" fmla="*/ 62 h 62"/>
                <a:gd name="T48" fmla="*/ 36 w 65"/>
                <a:gd name="T49" fmla="*/ 61 h 62"/>
                <a:gd name="T50" fmla="*/ 40 w 65"/>
                <a:gd name="T51" fmla="*/ 59 h 62"/>
                <a:gd name="T52" fmla="*/ 41 w 65"/>
                <a:gd name="T53" fmla="*/ 42 h 62"/>
                <a:gd name="T54" fmla="*/ 43 w 65"/>
                <a:gd name="T55" fmla="*/ 42 h 62"/>
                <a:gd name="T56" fmla="*/ 48 w 65"/>
                <a:gd name="T57" fmla="*/ 48 h 62"/>
                <a:gd name="T58" fmla="*/ 48 w 65"/>
                <a:gd name="T59" fmla="*/ 47 h 62"/>
                <a:gd name="T60" fmla="*/ 43 w 65"/>
                <a:gd name="T61" fmla="*/ 40 h 62"/>
                <a:gd name="T62" fmla="*/ 61 w 65"/>
                <a:gd name="T63" fmla="*/ 42 h 62"/>
                <a:gd name="T64" fmla="*/ 64 w 65"/>
                <a:gd name="T65" fmla="*/ 37 h 62"/>
                <a:gd name="T66" fmla="*/ 64 w 65"/>
                <a:gd name="T67" fmla="*/ 29 h 62"/>
                <a:gd name="T68" fmla="*/ 58 w 65"/>
                <a:gd name="T69" fmla="*/ 24 h 62"/>
                <a:gd name="T70" fmla="*/ 56 w 65"/>
                <a:gd name="T71" fmla="*/ 21 h 62"/>
                <a:gd name="T72" fmla="*/ 54 w 65"/>
                <a:gd name="T73" fmla="*/ 11 h 62"/>
                <a:gd name="T74" fmla="*/ 49 w 65"/>
                <a:gd name="T75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62">
                  <a:moveTo>
                    <a:pt x="47" y="0"/>
                  </a:moveTo>
                  <a:cubicBezTo>
                    <a:pt x="44" y="0"/>
                    <a:pt x="41" y="7"/>
                    <a:pt x="40" y="9"/>
                  </a:cubicBezTo>
                  <a:cubicBezTo>
                    <a:pt x="38" y="16"/>
                    <a:pt x="37" y="25"/>
                    <a:pt x="38" y="32"/>
                  </a:cubicBezTo>
                  <a:cubicBezTo>
                    <a:pt x="38" y="33"/>
                    <a:pt x="38" y="34"/>
                    <a:pt x="38" y="34"/>
                  </a:cubicBezTo>
                  <a:cubicBezTo>
                    <a:pt x="38" y="34"/>
                    <a:pt x="38" y="34"/>
                    <a:pt x="37" y="33"/>
                  </a:cubicBezTo>
                  <a:cubicBezTo>
                    <a:pt x="37" y="33"/>
                    <a:pt x="37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29"/>
                    <a:pt x="35" y="27"/>
                    <a:pt x="34" y="24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5"/>
                    <a:pt x="35" y="27"/>
                    <a:pt x="35" y="30"/>
                  </a:cubicBezTo>
                  <a:cubicBezTo>
                    <a:pt x="35" y="30"/>
                    <a:pt x="35" y="31"/>
                    <a:pt x="36" y="32"/>
                  </a:cubicBezTo>
                  <a:cubicBezTo>
                    <a:pt x="36" y="33"/>
                    <a:pt x="35" y="33"/>
                    <a:pt x="35" y="33"/>
                  </a:cubicBezTo>
                  <a:cubicBezTo>
                    <a:pt x="33" y="32"/>
                    <a:pt x="31" y="31"/>
                    <a:pt x="29" y="30"/>
                  </a:cubicBezTo>
                  <a:cubicBezTo>
                    <a:pt x="27" y="29"/>
                    <a:pt x="26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4" y="27"/>
                  </a:cubicBezTo>
                  <a:cubicBezTo>
                    <a:pt x="25" y="28"/>
                    <a:pt x="26" y="28"/>
                    <a:pt x="26" y="28"/>
                  </a:cubicBezTo>
                  <a:cubicBezTo>
                    <a:pt x="29" y="30"/>
                    <a:pt x="32" y="32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1" y="33"/>
                    <a:pt x="31" y="33"/>
                  </a:cubicBezTo>
                  <a:cubicBezTo>
                    <a:pt x="26" y="32"/>
                    <a:pt x="20" y="31"/>
                    <a:pt x="15" y="31"/>
                  </a:cubicBezTo>
                  <a:cubicBezTo>
                    <a:pt x="13" y="31"/>
                    <a:pt x="12" y="31"/>
                    <a:pt x="10" y="31"/>
                  </a:cubicBezTo>
                  <a:cubicBezTo>
                    <a:pt x="7" y="32"/>
                    <a:pt x="0" y="34"/>
                    <a:pt x="1" y="38"/>
                  </a:cubicBezTo>
                  <a:cubicBezTo>
                    <a:pt x="2" y="40"/>
                    <a:pt x="4" y="42"/>
                    <a:pt x="5" y="42"/>
                  </a:cubicBezTo>
                  <a:cubicBezTo>
                    <a:pt x="6" y="43"/>
                    <a:pt x="7" y="43"/>
                    <a:pt x="8" y="44"/>
                  </a:cubicBezTo>
                  <a:cubicBezTo>
                    <a:pt x="10" y="44"/>
                    <a:pt x="10" y="46"/>
                    <a:pt x="12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5" y="49"/>
                    <a:pt x="17" y="50"/>
                    <a:pt x="19" y="50"/>
                  </a:cubicBezTo>
                  <a:cubicBezTo>
                    <a:pt x="19" y="50"/>
                    <a:pt x="19" y="50"/>
                    <a:pt x="20" y="50"/>
                  </a:cubicBezTo>
                  <a:cubicBezTo>
                    <a:pt x="21" y="49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4" y="48"/>
                    <a:pt x="20" y="51"/>
                    <a:pt x="21" y="55"/>
                  </a:cubicBezTo>
                  <a:cubicBezTo>
                    <a:pt x="21" y="56"/>
                    <a:pt x="21" y="57"/>
                    <a:pt x="22" y="57"/>
                  </a:cubicBezTo>
                  <a:cubicBezTo>
                    <a:pt x="24" y="58"/>
                    <a:pt x="24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61"/>
                    <a:pt x="28" y="61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2"/>
                    <a:pt x="31" y="61"/>
                    <a:pt x="32" y="61"/>
                  </a:cubicBezTo>
                  <a:cubicBezTo>
                    <a:pt x="32" y="61"/>
                    <a:pt x="32" y="61"/>
                    <a:pt x="32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4" y="62"/>
                    <a:pt x="34" y="61"/>
                    <a:pt x="35" y="61"/>
                  </a:cubicBezTo>
                  <a:cubicBezTo>
                    <a:pt x="35" y="61"/>
                    <a:pt x="36" y="61"/>
                    <a:pt x="36" y="61"/>
                  </a:cubicBezTo>
                  <a:cubicBezTo>
                    <a:pt x="36" y="61"/>
                    <a:pt x="36" y="61"/>
                    <a:pt x="37" y="61"/>
                  </a:cubicBezTo>
                  <a:cubicBezTo>
                    <a:pt x="38" y="61"/>
                    <a:pt x="38" y="59"/>
                    <a:pt x="40" y="59"/>
                  </a:cubicBezTo>
                  <a:cubicBezTo>
                    <a:pt x="41" y="57"/>
                    <a:pt x="42" y="55"/>
                    <a:pt x="42" y="54"/>
                  </a:cubicBezTo>
                  <a:cubicBezTo>
                    <a:pt x="41" y="50"/>
                    <a:pt x="42" y="46"/>
                    <a:pt x="41" y="42"/>
                  </a:cubicBezTo>
                  <a:cubicBezTo>
                    <a:pt x="41" y="41"/>
                    <a:pt x="41" y="40"/>
                    <a:pt x="41" y="40"/>
                  </a:cubicBezTo>
                  <a:cubicBezTo>
                    <a:pt x="41" y="40"/>
                    <a:pt x="42" y="41"/>
                    <a:pt x="43" y="42"/>
                  </a:cubicBezTo>
                  <a:cubicBezTo>
                    <a:pt x="44" y="44"/>
                    <a:pt x="46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8" y="47"/>
                  </a:cubicBezTo>
                  <a:cubicBezTo>
                    <a:pt x="48" y="45"/>
                    <a:pt x="44" y="42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52" y="43"/>
                    <a:pt x="54" y="44"/>
                  </a:cubicBezTo>
                  <a:cubicBezTo>
                    <a:pt x="56" y="43"/>
                    <a:pt x="58" y="42"/>
                    <a:pt x="61" y="42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2" y="40"/>
                    <a:pt x="63" y="38"/>
                    <a:pt x="64" y="37"/>
                  </a:cubicBezTo>
                  <a:cubicBezTo>
                    <a:pt x="63" y="35"/>
                    <a:pt x="65" y="34"/>
                    <a:pt x="64" y="32"/>
                  </a:cubicBezTo>
                  <a:cubicBezTo>
                    <a:pt x="64" y="31"/>
                    <a:pt x="64" y="30"/>
                    <a:pt x="64" y="29"/>
                  </a:cubicBezTo>
                  <a:cubicBezTo>
                    <a:pt x="63" y="27"/>
                    <a:pt x="62" y="27"/>
                    <a:pt x="62" y="25"/>
                  </a:cubicBezTo>
                  <a:cubicBezTo>
                    <a:pt x="61" y="24"/>
                    <a:pt x="60" y="24"/>
                    <a:pt x="58" y="24"/>
                  </a:cubicBezTo>
                  <a:cubicBezTo>
                    <a:pt x="55" y="24"/>
                    <a:pt x="51" y="25"/>
                    <a:pt x="49" y="27"/>
                  </a:cubicBezTo>
                  <a:cubicBezTo>
                    <a:pt x="49" y="27"/>
                    <a:pt x="55" y="22"/>
                    <a:pt x="56" y="21"/>
                  </a:cubicBezTo>
                  <a:cubicBezTo>
                    <a:pt x="57" y="19"/>
                    <a:pt x="56" y="15"/>
                    <a:pt x="55" y="14"/>
                  </a:cubicBezTo>
                  <a:cubicBezTo>
                    <a:pt x="54" y="13"/>
                    <a:pt x="55" y="11"/>
                    <a:pt x="54" y="11"/>
                  </a:cubicBezTo>
                  <a:cubicBezTo>
                    <a:pt x="53" y="10"/>
                    <a:pt x="52" y="6"/>
                    <a:pt x="52" y="6"/>
                  </a:cubicBezTo>
                  <a:cubicBezTo>
                    <a:pt x="52" y="4"/>
                    <a:pt x="50" y="2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8">
              <a:extLst>
                <a:ext uri="{FF2B5EF4-FFF2-40B4-BE49-F238E27FC236}">
                  <a16:creationId xmlns:a16="http://schemas.microsoft.com/office/drawing/2014/main" id="{50C6C31E-B0A3-CF48-83E6-10DD5A04C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1838" y="2501900"/>
              <a:ext cx="53975" cy="26988"/>
            </a:xfrm>
            <a:custGeom>
              <a:avLst/>
              <a:gdLst>
                <a:gd name="T0" fmla="*/ 1 w 13"/>
                <a:gd name="T1" fmla="*/ 6 h 6"/>
                <a:gd name="T2" fmla="*/ 0 w 13"/>
                <a:gd name="T3" fmla="*/ 6 h 6"/>
                <a:gd name="T4" fmla="*/ 1 w 13"/>
                <a:gd name="T5" fmla="*/ 6 h 6"/>
                <a:gd name="T6" fmla="*/ 13 w 13"/>
                <a:gd name="T7" fmla="*/ 0 h 6"/>
                <a:gd name="T8" fmla="*/ 6 w 13"/>
                <a:gd name="T9" fmla="*/ 2 h 6"/>
                <a:gd name="T10" fmla="*/ 6 w 13"/>
                <a:gd name="T11" fmla="*/ 2 h 6"/>
                <a:gd name="T12" fmla="*/ 7 w 13"/>
                <a:gd name="T13" fmla="*/ 2 h 6"/>
                <a:gd name="T14" fmla="*/ 10 w 13"/>
                <a:gd name="T15" fmla="*/ 2 h 6"/>
                <a:gd name="T16" fmla="*/ 13 w 1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">
                  <a:moveTo>
                    <a:pt x="1" y="6"/>
                  </a:moveTo>
                  <a:cubicBezTo>
                    <a:pt x="1" y="6"/>
                    <a:pt x="1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3" y="0"/>
                  </a:moveTo>
                  <a:cubicBezTo>
                    <a:pt x="10" y="0"/>
                    <a:pt x="8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9" y="2"/>
                    <a:pt x="10" y="2"/>
                  </a:cubicBezTo>
                  <a:cubicBezTo>
                    <a:pt x="11" y="1"/>
                    <a:pt x="12" y="0"/>
                    <a:pt x="13" y="0"/>
                  </a:cubicBezTo>
                </a:path>
              </a:pathLst>
            </a:custGeom>
            <a:solidFill>
              <a:srgbClr val="58A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9">
              <a:extLst>
                <a:ext uri="{FF2B5EF4-FFF2-40B4-BE49-F238E27FC236}">
                  <a16:creationId xmlns:a16="http://schemas.microsoft.com/office/drawing/2014/main" id="{1F09CA3D-3735-5B4B-90D1-25E2F3C70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1814513"/>
              <a:ext cx="357188" cy="309563"/>
            </a:xfrm>
            <a:custGeom>
              <a:avLst/>
              <a:gdLst>
                <a:gd name="T0" fmla="*/ 11 w 84"/>
                <a:gd name="T1" fmla="*/ 2 h 73"/>
                <a:gd name="T2" fmla="*/ 8 w 84"/>
                <a:gd name="T3" fmla="*/ 13 h 73"/>
                <a:gd name="T4" fmla="*/ 7 w 84"/>
                <a:gd name="T5" fmla="*/ 22 h 73"/>
                <a:gd name="T6" fmla="*/ 19 w 84"/>
                <a:gd name="T7" fmla="*/ 34 h 73"/>
                <a:gd name="T8" fmla="*/ 4 w 84"/>
                <a:gd name="T9" fmla="*/ 35 h 73"/>
                <a:gd name="T10" fmla="*/ 1 w 84"/>
                <a:gd name="T11" fmla="*/ 44 h 73"/>
                <a:gd name="T12" fmla="*/ 4 w 84"/>
                <a:gd name="T13" fmla="*/ 52 h 73"/>
                <a:gd name="T14" fmla="*/ 12 w 84"/>
                <a:gd name="T15" fmla="*/ 59 h 73"/>
                <a:gd name="T16" fmla="*/ 19 w 84"/>
                <a:gd name="T17" fmla="*/ 58 h 73"/>
                <a:gd name="T18" fmla="*/ 33 w 84"/>
                <a:gd name="T19" fmla="*/ 49 h 73"/>
                <a:gd name="T20" fmla="*/ 29 w 84"/>
                <a:gd name="T21" fmla="*/ 62 h 73"/>
                <a:gd name="T22" fmla="*/ 30 w 84"/>
                <a:gd name="T23" fmla="*/ 62 h 73"/>
                <a:gd name="T24" fmla="*/ 35 w 84"/>
                <a:gd name="T25" fmla="*/ 50 h 73"/>
                <a:gd name="T26" fmla="*/ 40 w 84"/>
                <a:gd name="T27" fmla="*/ 70 h 73"/>
                <a:gd name="T28" fmla="*/ 49 w 84"/>
                <a:gd name="T29" fmla="*/ 73 h 73"/>
                <a:gd name="T30" fmla="*/ 58 w 84"/>
                <a:gd name="T31" fmla="*/ 70 h 73"/>
                <a:gd name="T32" fmla="*/ 64 w 84"/>
                <a:gd name="T33" fmla="*/ 63 h 73"/>
                <a:gd name="T34" fmla="*/ 54 w 84"/>
                <a:gd name="T35" fmla="*/ 49 h 73"/>
                <a:gd name="T36" fmla="*/ 73 w 84"/>
                <a:gd name="T37" fmla="*/ 49 h 73"/>
                <a:gd name="T38" fmla="*/ 81 w 84"/>
                <a:gd name="T39" fmla="*/ 40 h 73"/>
                <a:gd name="T40" fmla="*/ 73 w 84"/>
                <a:gd name="T41" fmla="*/ 27 h 73"/>
                <a:gd name="T42" fmla="*/ 41 w 84"/>
                <a:gd name="T43" fmla="*/ 40 h 73"/>
                <a:gd name="T44" fmla="*/ 39 w 84"/>
                <a:gd name="T45" fmla="*/ 39 h 73"/>
                <a:gd name="T46" fmla="*/ 40 w 84"/>
                <a:gd name="T47" fmla="*/ 37 h 73"/>
                <a:gd name="T48" fmla="*/ 48 w 84"/>
                <a:gd name="T49" fmla="*/ 29 h 73"/>
                <a:gd name="T50" fmla="*/ 42 w 84"/>
                <a:gd name="T51" fmla="*/ 35 h 73"/>
                <a:gd name="T52" fmla="*/ 39 w 84"/>
                <a:gd name="T53" fmla="*/ 38 h 73"/>
                <a:gd name="T54" fmla="*/ 38 w 84"/>
                <a:gd name="T55" fmla="*/ 38 h 73"/>
                <a:gd name="T56" fmla="*/ 38 w 84"/>
                <a:gd name="T57" fmla="*/ 37 h 73"/>
                <a:gd name="T58" fmla="*/ 38 w 84"/>
                <a:gd name="T59" fmla="*/ 20 h 73"/>
                <a:gd name="T60" fmla="*/ 38 w 84"/>
                <a:gd name="T61" fmla="*/ 21 h 73"/>
                <a:gd name="T62" fmla="*/ 38 w 84"/>
                <a:gd name="T63" fmla="*/ 37 h 73"/>
                <a:gd name="T64" fmla="*/ 38 w 84"/>
                <a:gd name="T65" fmla="*/ 38 h 73"/>
                <a:gd name="T66" fmla="*/ 35 w 84"/>
                <a:gd name="T67" fmla="*/ 33 h 73"/>
                <a:gd name="T68" fmla="*/ 14 w 84"/>
                <a:gd name="T6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" h="73">
                  <a:moveTo>
                    <a:pt x="14" y="0"/>
                  </a:moveTo>
                  <a:cubicBezTo>
                    <a:pt x="13" y="0"/>
                    <a:pt x="12" y="1"/>
                    <a:pt x="11" y="2"/>
                  </a:cubicBezTo>
                  <a:cubicBezTo>
                    <a:pt x="9" y="3"/>
                    <a:pt x="8" y="6"/>
                    <a:pt x="8" y="8"/>
                  </a:cubicBezTo>
                  <a:cubicBezTo>
                    <a:pt x="9" y="10"/>
                    <a:pt x="8" y="11"/>
                    <a:pt x="8" y="13"/>
                  </a:cubicBezTo>
                  <a:cubicBezTo>
                    <a:pt x="9" y="15"/>
                    <a:pt x="7" y="17"/>
                    <a:pt x="8" y="19"/>
                  </a:cubicBezTo>
                  <a:cubicBezTo>
                    <a:pt x="8" y="20"/>
                    <a:pt x="8" y="21"/>
                    <a:pt x="7" y="22"/>
                  </a:cubicBezTo>
                  <a:cubicBezTo>
                    <a:pt x="7" y="24"/>
                    <a:pt x="7" y="28"/>
                    <a:pt x="9" y="30"/>
                  </a:cubicBezTo>
                  <a:cubicBezTo>
                    <a:pt x="11" y="31"/>
                    <a:pt x="19" y="34"/>
                    <a:pt x="19" y="34"/>
                  </a:cubicBezTo>
                  <a:cubicBezTo>
                    <a:pt x="16" y="34"/>
                    <a:pt x="13" y="33"/>
                    <a:pt x="10" y="33"/>
                  </a:cubicBezTo>
                  <a:cubicBezTo>
                    <a:pt x="8" y="33"/>
                    <a:pt x="6" y="34"/>
                    <a:pt x="4" y="35"/>
                  </a:cubicBezTo>
                  <a:cubicBezTo>
                    <a:pt x="3" y="36"/>
                    <a:pt x="2" y="36"/>
                    <a:pt x="2" y="37"/>
                  </a:cubicBezTo>
                  <a:cubicBezTo>
                    <a:pt x="2" y="40"/>
                    <a:pt x="0" y="42"/>
                    <a:pt x="1" y="44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49"/>
                    <a:pt x="3" y="50"/>
                    <a:pt x="4" y="52"/>
                  </a:cubicBezTo>
                  <a:cubicBezTo>
                    <a:pt x="4" y="54"/>
                    <a:pt x="7" y="55"/>
                    <a:pt x="7" y="57"/>
                  </a:cubicBezTo>
                  <a:cubicBezTo>
                    <a:pt x="8" y="58"/>
                    <a:pt x="10" y="58"/>
                    <a:pt x="12" y="59"/>
                  </a:cubicBezTo>
                  <a:cubicBezTo>
                    <a:pt x="13" y="59"/>
                    <a:pt x="14" y="59"/>
                    <a:pt x="14" y="59"/>
                  </a:cubicBezTo>
                  <a:cubicBezTo>
                    <a:pt x="16" y="59"/>
                    <a:pt x="17" y="59"/>
                    <a:pt x="19" y="58"/>
                  </a:cubicBezTo>
                  <a:cubicBezTo>
                    <a:pt x="23" y="55"/>
                    <a:pt x="27" y="53"/>
                    <a:pt x="31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9"/>
                    <a:pt x="33" y="49"/>
                    <a:pt x="33" y="52"/>
                  </a:cubicBezTo>
                  <a:cubicBezTo>
                    <a:pt x="32" y="55"/>
                    <a:pt x="28" y="59"/>
                    <a:pt x="29" y="62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30" y="63"/>
                    <a:pt x="30" y="62"/>
                    <a:pt x="30" y="62"/>
                  </a:cubicBezTo>
                  <a:cubicBezTo>
                    <a:pt x="33" y="60"/>
                    <a:pt x="33" y="54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7" y="66"/>
                    <a:pt x="37" y="67"/>
                  </a:cubicBezTo>
                  <a:cubicBezTo>
                    <a:pt x="38" y="68"/>
                    <a:pt x="39" y="69"/>
                    <a:pt x="40" y="70"/>
                  </a:cubicBezTo>
                  <a:cubicBezTo>
                    <a:pt x="42" y="72"/>
                    <a:pt x="44" y="72"/>
                    <a:pt x="45" y="73"/>
                  </a:cubicBezTo>
                  <a:cubicBezTo>
                    <a:pt x="46" y="73"/>
                    <a:pt x="48" y="73"/>
                    <a:pt x="49" y="73"/>
                  </a:cubicBezTo>
                  <a:cubicBezTo>
                    <a:pt x="50" y="73"/>
                    <a:pt x="51" y="73"/>
                    <a:pt x="52" y="73"/>
                  </a:cubicBezTo>
                  <a:cubicBezTo>
                    <a:pt x="54" y="71"/>
                    <a:pt x="57" y="73"/>
                    <a:pt x="58" y="70"/>
                  </a:cubicBezTo>
                  <a:cubicBezTo>
                    <a:pt x="59" y="69"/>
                    <a:pt x="60" y="69"/>
                    <a:pt x="61" y="68"/>
                  </a:cubicBezTo>
                  <a:cubicBezTo>
                    <a:pt x="62" y="66"/>
                    <a:pt x="62" y="65"/>
                    <a:pt x="64" y="63"/>
                  </a:cubicBezTo>
                  <a:cubicBezTo>
                    <a:pt x="67" y="58"/>
                    <a:pt x="58" y="52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5" y="49"/>
                    <a:pt x="63" y="53"/>
                    <a:pt x="66" y="54"/>
                  </a:cubicBezTo>
                  <a:cubicBezTo>
                    <a:pt x="68" y="53"/>
                    <a:pt x="72" y="50"/>
                    <a:pt x="73" y="49"/>
                  </a:cubicBezTo>
                  <a:cubicBezTo>
                    <a:pt x="73" y="47"/>
                    <a:pt x="76" y="46"/>
                    <a:pt x="76" y="45"/>
                  </a:cubicBezTo>
                  <a:cubicBezTo>
                    <a:pt x="76" y="43"/>
                    <a:pt x="80" y="40"/>
                    <a:pt x="81" y="40"/>
                  </a:cubicBezTo>
                  <a:cubicBezTo>
                    <a:pt x="83" y="38"/>
                    <a:pt x="84" y="35"/>
                    <a:pt x="84" y="33"/>
                  </a:cubicBezTo>
                  <a:cubicBezTo>
                    <a:pt x="84" y="28"/>
                    <a:pt x="78" y="27"/>
                    <a:pt x="73" y="27"/>
                  </a:cubicBezTo>
                  <a:cubicBezTo>
                    <a:pt x="71" y="27"/>
                    <a:pt x="70" y="28"/>
                    <a:pt x="69" y="28"/>
                  </a:cubicBezTo>
                  <a:cubicBezTo>
                    <a:pt x="60" y="30"/>
                    <a:pt x="49" y="34"/>
                    <a:pt x="41" y="40"/>
                  </a:cubicBezTo>
                  <a:cubicBezTo>
                    <a:pt x="40" y="41"/>
                    <a:pt x="39" y="41"/>
                    <a:pt x="39" y="41"/>
                  </a:cubicBezTo>
                  <a:cubicBezTo>
                    <a:pt x="39" y="41"/>
                    <a:pt x="40" y="40"/>
                    <a:pt x="39" y="39"/>
                  </a:cubicBezTo>
                  <a:cubicBezTo>
                    <a:pt x="39" y="38"/>
                    <a:pt x="40" y="38"/>
                    <a:pt x="40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2" y="35"/>
                    <a:pt x="45" y="33"/>
                    <a:pt x="48" y="30"/>
                  </a:cubicBezTo>
                  <a:cubicBezTo>
                    <a:pt x="48" y="30"/>
                    <a:pt x="49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31"/>
                    <a:pt x="44" y="33"/>
                    <a:pt x="42" y="35"/>
                  </a:cubicBezTo>
                  <a:cubicBezTo>
                    <a:pt x="42" y="36"/>
                    <a:pt x="40" y="37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8" y="38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4"/>
                    <a:pt x="38" y="32"/>
                    <a:pt x="38" y="29"/>
                  </a:cubicBezTo>
                  <a:cubicBezTo>
                    <a:pt x="38" y="26"/>
                    <a:pt x="39" y="23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1"/>
                  </a:cubicBezTo>
                  <a:cubicBezTo>
                    <a:pt x="38" y="22"/>
                    <a:pt x="38" y="23"/>
                    <a:pt x="38" y="24"/>
                  </a:cubicBezTo>
                  <a:cubicBezTo>
                    <a:pt x="37" y="29"/>
                    <a:pt x="38" y="33"/>
                    <a:pt x="38" y="37"/>
                  </a:cubicBezTo>
                  <a:cubicBezTo>
                    <a:pt x="38" y="37"/>
                    <a:pt x="38" y="37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7" y="38"/>
                    <a:pt x="36" y="38"/>
                  </a:cubicBezTo>
                  <a:cubicBezTo>
                    <a:pt x="36" y="38"/>
                    <a:pt x="35" y="33"/>
                    <a:pt x="35" y="33"/>
                  </a:cubicBezTo>
                  <a:cubicBezTo>
                    <a:pt x="33" y="24"/>
                    <a:pt x="30" y="14"/>
                    <a:pt x="24" y="7"/>
                  </a:cubicBezTo>
                  <a:cubicBezTo>
                    <a:pt x="22" y="5"/>
                    <a:pt x="18" y="0"/>
                    <a:pt x="14" y="0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5E9036-98A5-074B-9342-71525A959318}"/>
                </a:ext>
              </a:extLst>
            </p:cNvPr>
            <p:cNvGrpSpPr/>
            <p:nvPr/>
          </p:nvGrpSpPr>
          <p:grpSpPr>
            <a:xfrm>
              <a:off x="3590926" y="3895725"/>
              <a:ext cx="2182812" cy="1096963"/>
              <a:chOff x="3590926" y="3895725"/>
              <a:chExt cx="2182812" cy="1096963"/>
            </a:xfr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BAC1BC5C-DE02-0942-BA05-B32764C77E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90926" y="4346575"/>
                <a:ext cx="530225" cy="412750"/>
              </a:xfrm>
              <a:custGeom>
                <a:avLst/>
                <a:gdLst>
                  <a:gd name="T0" fmla="*/ 80 w 125"/>
                  <a:gd name="T1" fmla="*/ 17 h 97"/>
                  <a:gd name="T2" fmla="*/ 77 w 125"/>
                  <a:gd name="T3" fmla="*/ 14 h 97"/>
                  <a:gd name="T4" fmla="*/ 73 w 125"/>
                  <a:gd name="T5" fmla="*/ 10 h 97"/>
                  <a:gd name="T6" fmla="*/ 74 w 125"/>
                  <a:gd name="T7" fmla="*/ 4 h 97"/>
                  <a:gd name="T8" fmla="*/ 64 w 125"/>
                  <a:gd name="T9" fmla="*/ 1 h 97"/>
                  <a:gd name="T10" fmla="*/ 63 w 125"/>
                  <a:gd name="T11" fmla="*/ 0 h 97"/>
                  <a:gd name="T12" fmla="*/ 62 w 125"/>
                  <a:gd name="T13" fmla="*/ 1 h 97"/>
                  <a:gd name="T14" fmla="*/ 57 w 125"/>
                  <a:gd name="T15" fmla="*/ 5 h 97"/>
                  <a:gd name="T16" fmla="*/ 57 w 125"/>
                  <a:gd name="T17" fmla="*/ 7 h 97"/>
                  <a:gd name="T18" fmla="*/ 64 w 125"/>
                  <a:gd name="T19" fmla="*/ 4 h 97"/>
                  <a:gd name="T20" fmla="*/ 65 w 125"/>
                  <a:gd name="T21" fmla="*/ 3 h 97"/>
                  <a:gd name="T22" fmla="*/ 65 w 125"/>
                  <a:gd name="T23" fmla="*/ 3 h 97"/>
                  <a:gd name="T24" fmla="*/ 72 w 125"/>
                  <a:gd name="T25" fmla="*/ 12 h 97"/>
                  <a:gd name="T26" fmla="*/ 75 w 125"/>
                  <a:gd name="T27" fmla="*/ 15 h 97"/>
                  <a:gd name="T28" fmla="*/ 36 w 125"/>
                  <a:gd name="T29" fmla="*/ 35 h 97"/>
                  <a:gd name="T30" fmla="*/ 44 w 125"/>
                  <a:gd name="T31" fmla="*/ 26 h 97"/>
                  <a:gd name="T32" fmla="*/ 24 w 125"/>
                  <a:gd name="T33" fmla="*/ 33 h 97"/>
                  <a:gd name="T34" fmla="*/ 35 w 125"/>
                  <a:gd name="T35" fmla="*/ 36 h 97"/>
                  <a:gd name="T36" fmla="*/ 35 w 125"/>
                  <a:gd name="T37" fmla="*/ 37 h 97"/>
                  <a:gd name="T38" fmla="*/ 39 w 125"/>
                  <a:gd name="T39" fmla="*/ 43 h 97"/>
                  <a:gd name="T40" fmla="*/ 28 w 125"/>
                  <a:gd name="T41" fmla="*/ 39 h 97"/>
                  <a:gd name="T42" fmla="*/ 4 w 125"/>
                  <a:gd name="T43" fmla="*/ 52 h 97"/>
                  <a:gd name="T44" fmla="*/ 28 w 125"/>
                  <a:gd name="T45" fmla="*/ 40 h 97"/>
                  <a:gd name="T46" fmla="*/ 37 w 125"/>
                  <a:gd name="T47" fmla="*/ 46 h 97"/>
                  <a:gd name="T48" fmla="*/ 5 w 125"/>
                  <a:gd name="T49" fmla="*/ 80 h 97"/>
                  <a:gd name="T50" fmla="*/ 52 w 125"/>
                  <a:gd name="T51" fmla="*/ 68 h 97"/>
                  <a:gd name="T52" fmla="*/ 55 w 125"/>
                  <a:gd name="T53" fmla="*/ 69 h 97"/>
                  <a:gd name="T54" fmla="*/ 62 w 125"/>
                  <a:gd name="T55" fmla="*/ 70 h 97"/>
                  <a:gd name="T56" fmla="*/ 58 w 125"/>
                  <a:gd name="T57" fmla="*/ 66 h 97"/>
                  <a:gd name="T58" fmla="*/ 64 w 125"/>
                  <a:gd name="T59" fmla="*/ 65 h 97"/>
                  <a:gd name="T60" fmla="*/ 64 w 125"/>
                  <a:gd name="T61" fmla="*/ 65 h 97"/>
                  <a:gd name="T62" fmla="*/ 68 w 125"/>
                  <a:gd name="T63" fmla="*/ 54 h 97"/>
                  <a:gd name="T64" fmla="*/ 76 w 125"/>
                  <a:gd name="T65" fmla="*/ 18 h 97"/>
                  <a:gd name="T66" fmla="*/ 78 w 125"/>
                  <a:gd name="T67" fmla="*/ 18 h 97"/>
                  <a:gd name="T68" fmla="*/ 108 w 125"/>
                  <a:gd name="T69" fmla="*/ 56 h 97"/>
                  <a:gd name="T70" fmla="*/ 86 w 125"/>
                  <a:gd name="T71" fmla="*/ 13 h 97"/>
                  <a:gd name="T72" fmla="*/ 40 w 125"/>
                  <a:gd name="T73" fmla="*/ 44 h 97"/>
                  <a:gd name="T74" fmla="*/ 41 w 125"/>
                  <a:gd name="T75" fmla="*/ 44 h 97"/>
                  <a:gd name="T76" fmla="*/ 50 w 125"/>
                  <a:gd name="T77" fmla="*/ 54 h 97"/>
                  <a:gd name="T78" fmla="*/ 39 w 125"/>
                  <a:gd name="T79" fmla="*/ 47 h 97"/>
                  <a:gd name="T80" fmla="*/ 37 w 125"/>
                  <a:gd name="T81" fmla="*/ 87 h 97"/>
                  <a:gd name="T82" fmla="*/ 18 w 125"/>
                  <a:gd name="T83" fmla="*/ 50 h 97"/>
                  <a:gd name="T84" fmla="*/ 30 w 125"/>
                  <a:gd name="T85" fmla="*/ 63 h 97"/>
                  <a:gd name="T86" fmla="*/ 27 w 125"/>
                  <a:gd name="T87" fmla="*/ 65 h 97"/>
                  <a:gd name="T88" fmla="*/ 31 w 125"/>
                  <a:gd name="T89" fmla="*/ 73 h 97"/>
                  <a:gd name="T90" fmla="*/ 48 w 125"/>
                  <a:gd name="T91" fmla="*/ 69 h 97"/>
                  <a:gd name="T92" fmla="*/ 44 w 125"/>
                  <a:gd name="T93" fmla="*/ 56 h 97"/>
                  <a:gd name="T94" fmla="*/ 38 w 125"/>
                  <a:gd name="T95" fmla="*/ 51 h 97"/>
                  <a:gd name="T96" fmla="*/ 62 w 125"/>
                  <a:gd name="T97" fmla="*/ 49 h 97"/>
                  <a:gd name="T98" fmla="*/ 56 w 125"/>
                  <a:gd name="T99" fmla="*/ 51 h 97"/>
                  <a:gd name="T100" fmla="*/ 38 w 125"/>
                  <a:gd name="T101" fmla="*/ 37 h 97"/>
                  <a:gd name="T102" fmla="*/ 62 w 125"/>
                  <a:gd name="T103" fmla="*/ 49 h 97"/>
                  <a:gd name="T104" fmla="*/ 78 w 125"/>
                  <a:gd name="T105" fmla="*/ 44 h 97"/>
                  <a:gd name="T106" fmla="*/ 94 w 125"/>
                  <a:gd name="T107" fmla="*/ 33 h 97"/>
                  <a:gd name="T108" fmla="*/ 99 w 125"/>
                  <a:gd name="T109" fmla="*/ 38 h 97"/>
                  <a:gd name="T110" fmla="*/ 96 w 125"/>
                  <a:gd name="T111" fmla="*/ 32 h 97"/>
                  <a:gd name="T112" fmla="*/ 83 w 125"/>
                  <a:gd name="T113" fmla="*/ 19 h 97"/>
                  <a:gd name="T114" fmla="*/ 115 w 125"/>
                  <a:gd name="T115" fmla="*/ 2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5" h="97">
                    <a:moveTo>
                      <a:pt x="86" y="13"/>
                    </a:moveTo>
                    <a:cubicBezTo>
                      <a:pt x="84" y="14"/>
                      <a:pt x="82" y="15"/>
                      <a:pt x="80" y="17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2" y="9"/>
                      <a:pt x="73" y="7"/>
                      <a:pt x="73" y="7"/>
                    </a:cubicBezTo>
                    <a:cubicBezTo>
                      <a:pt x="75" y="7"/>
                      <a:pt x="76" y="5"/>
                      <a:pt x="74" y="4"/>
                    </a:cubicBezTo>
                    <a:cubicBezTo>
                      <a:pt x="74" y="4"/>
                      <a:pt x="74" y="4"/>
                      <a:pt x="73" y="3"/>
                    </a:cubicBezTo>
                    <a:cubicBezTo>
                      <a:pt x="69" y="0"/>
                      <a:pt x="66" y="0"/>
                      <a:pt x="64" y="1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3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62" y="1"/>
                      <a:pt x="62" y="1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6" y="6"/>
                      <a:pt x="55" y="6"/>
                      <a:pt x="56" y="7"/>
                    </a:cubicBezTo>
                    <a:cubicBezTo>
                      <a:pt x="56" y="7"/>
                      <a:pt x="57" y="7"/>
                      <a:pt x="57" y="7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8" y="2"/>
                      <a:pt x="70" y="3"/>
                      <a:pt x="71" y="4"/>
                    </a:cubicBezTo>
                    <a:cubicBezTo>
                      <a:pt x="68" y="9"/>
                      <a:pt x="72" y="12"/>
                      <a:pt x="72" y="12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7" y="34"/>
                      <a:pt x="38" y="33"/>
                      <a:pt x="38" y="32"/>
                    </a:cubicBezTo>
                    <a:cubicBezTo>
                      <a:pt x="39" y="28"/>
                      <a:pt x="44" y="28"/>
                      <a:pt x="44" y="26"/>
                    </a:cubicBezTo>
                    <a:cubicBezTo>
                      <a:pt x="44" y="23"/>
                      <a:pt x="41" y="24"/>
                      <a:pt x="34" y="28"/>
                    </a:cubicBezTo>
                    <a:cubicBezTo>
                      <a:pt x="28" y="32"/>
                      <a:pt x="24" y="30"/>
                      <a:pt x="24" y="33"/>
                    </a:cubicBezTo>
                    <a:cubicBezTo>
                      <a:pt x="24" y="37"/>
                      <a:pt x="29" y="39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1"/>
                      <a:pt x="4" y="51"/>
                      <a:pt x="4" y="52"/>
                    </a:cubicBezTo>
                    <a:cubicBezTo>
                      <a:pt x="4" y="52"/>
                      <a:pt x="5" y="52"/>
                      <a:pt x="5" y="5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1" y="44"/>
                      <a:pt x="23" y="43"/>
                      <a:pt x="17" y="47"/>
                    </a:cubicBezTo>
                    <a:cubicBezTo>
                      <a:pt x="4" y="53"/>
                      <a:pt x="0" y="67"/>
                      <a:pt x="5" y="80"/>
                    </a:cubicBezTo>
                    <a:cubicBezTo>
                      <a:pt x="11" y="92"/>
                      <a:pt x="26" y="97"/>
                      <a:pt x="38" y="91"/>
                    </a:cubicBezTo>
                    <a:cubicBezTo>
                      <a:pt x="47" y="86"/>
                      <a:pt x="52" y="77"/>
                      <a:pt x="52" y="68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8"/>
                      <a:pt x="54" y="69"/>
                      <a:pt x="55" y="69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60" y="72"/>
                      <a:pt x="61" y="71"/>
                      <a:pt x="62" y="70"/>
                    </a:cubicBezTo>
                    <a:cubicBezTo>
                      <a:pt x="62" y="69"/>
                      <a:pt x="62" y="68"/>
                      <a:pt x="61" y="68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2" y="66"/>
                      <a:pt x="63" y="65"/>
                      <a:pt x="64" y="65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8" y="63"/>
                      <a:pt x="70" y="58"/>
                      <a:pt x="68" y="54"/>
                    </a:cubicBezTo>
                    <a:cubicBezTo>
                      <a:pt x="67" y="52"/>
                      <a:pt x="66" y="51"/>
                      <a:pt x="64" y="50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2" y="26"/>
                      <a:pt x="70" y="36"/>
                      <a:pt x="75" y="45"/>
                    </a:cubicBezTo>
                    <a:cubicBezTo>
                      <a:pt x="81" y="57"/>
                      <a:pt x="96" y="62"/>
                      <a:pt x="108" y="56"/>
                    </a:cubicBezTo>
                    <a:cubicBezTo>
                      <a:pt x="120" y="50"/>
                      <a:pt x="125" y="36"/>
                      <a:pt x="119" y="24"/>
                    </a:cubicBezTo>
                    <a:cubicBezTo>
                      <a:pt x="113" y="12"/>
                      <a:pt x="98" y="7"/>
                      <a:pt x="86" y="13"/>
                    </a:cubicBezTo>
                    <a:close/>
                    <a:moveTo>
                      <a:pt x="40" y="44"/>
                    </a:move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45" y="52"/>
                      <a:pt x="42" y="49"/>
                      <a:pt x="39" y="47"/>
                    </a:cubicBezTo>
                    <a:lnTo>
                      <a:pt x="40" y="44"/>
                    </a:lnTo>
                    <a:close/>
                    <a:moveTo>
                      <a:pt x="37" y="87"/>
                    </a:moveTo>
                    <a:cubicBezTo>
                      <a:pt x="26" y="92"/>
                      <a:pt x="14" y="88"/>
                      <a:pt x="9" y="78"/>
                    </a:cubicBezTo>
                    <a:cubicBezTo>
                      <a:pt x="4" y="68"/>
                      <a:pt x="8" y="55"/>
                      <a:pt x="18" y="50"/>
                    </a:cubicBezTo>
                    <a:cubicBezTo>
                      <a:pt x="24" y="47"/>
                      <a:pt x="30" y="47"/>
                      <a:pt x="36" y="50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8" y="64"/>
                      <a:pt x="27" y="65"/>
                      <a:pt x="27" y="65"/>
                    </a:cubicBezTo>
                    <a:cubicBezTo>
                      <a:pt x="25" y="66"/>
                      <a:pt x="24" y="68"/>
                      <a:pt x="25" y="71"/>
                    </a:cubicBezTo>
                    <a:cubicBezTo>
                      <a:pt x="26" y="73"/>
                      <a:pt x="29" y="74"/>
                      <a:pt x="31" y="73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48" y="69"/>
                      <a:pt x="48" y="69"/>
                      <a:pt x="48" y="69"/>
                    </a:cubicBezTo>
                    <a:cubicBezTo>
                      <a:pt x="48" y="76"/>
                      <a:pt x="44" y="84"/>
                      <a:pt x="37" y="87"/>
                    </a:cubicBezTo>
                    <a:close/>
                    <a:moveTo>
                      <a:pt x="44" y="56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0" y="52"/>
                      <a:pt x="42" y="54"/>
                      <a:pt x="44" y="56"/>
                    </a:cubicBezTo>
                    <a:close/>
                    <a:moveTo>
                      <a:pt x="62" y="49"/>
                    </a:moveTo>
                    <a:cubicBezTo>
                      <a:pt x="60" y="49"/>
                      <a:pt x="58" y="49"/>
                      <a:pt x="57" y="50"/>
                    </a:cubicBezTo>
                    <a:cubicBezTo>
                      <a:pt x="56" y="50"/>
                      <a:pt x="56" y="50"/>
                      <a:pt x="56" y="51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73" y="20"/>
                      <a:pt x="73" y="20"/>
                      <a:pt x="73" y="20"/>
                    </a:cubicBezTo>
                    <a:lnTo>
                      <a:pt x="62" y="49"/>
                    </a:lnTo>
                    <a:close/>
                    <a:moveTo>
                      <a:pt x="106" y="53"/>
                    </a:moveTo>
                    <a:cubicBezTo>
                      <a:pt x="96" y="58"/>
                      <a:pt x="83" y="54"/>
                      <a:pt x="78" y="44"/>
                    </a:cubicBezTo>
                    <a:cubicBezTo>
                      <a:pt x="75" y="36"/>
                      <a:pt x="76" y="27"/>
                      <a:pt x="81" y="21"/>
                    </a:cubicBezTo>
                    <a:cubicBezTo>
                      <a:pt x="94" y="33"/>
                      <a:pt x="94" y="33"/>
                      <a:pt x="94" y="33"/>
                    </a:cubicBezTo>
                    <a:cubicBezTo>
                      <a:pt x="93" y="34"/>
                      <a:pt x="93" y="35"/>
                      <a:pt x="94" y="36"/>
                    </a:cubicBezTo>
                    <a:cubicBezTo>
                      <a:pt x="95" y="38"/>
                      <a:pt x="97" y="39"/>
                      <a:pt x="99" y="38"/>
                    </a:cubicBezTo>
                    <a:cubicBezTo>
                      <a:pt x="100" y="37"/>
                      <a:pt x="101" y="35"/>
                      <a:pt x="100" y="33"/>
                    </a:cubicBezTo>
                    <a:cubicBezTo>
                      <a:pt x="99" y="32"/>
                      <a:pt x="97" y="31"/>
                      <a:pt x="96" y="32"/>
                    </a:cubicBezTo>
                    <a:cubicBezTo>
                      <a:pt x="95" y="32"/>
                      <a:pt x="95" y="32"/>
                      <a:pt x="95" y="32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8"/>
                      <a:pt x="86" y="17"/>
                      <a:pt x="88" y="16"/>
                    </a:cubicBezTo>
                    <a:cubicBezTo>
                      <a:pt x="98" y="11"/>
                      <a:pt x="110" y="15"/>
                      <a:pt x="115" y="25"/>
                    </a:cubicBezTo>
                    <a:cubicBezTo>
                      <a:pt x="120" y="36"/>
                      <a:pt x="116" y="48"/>
                      <a:pt x="10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3">
                <a:extLst>
                  <a:ext uri="{FF2B5EF4-FFF2-40B4-BE49-F238E27FC236}">
                    <a16:creationId xmlns:a16="http://schemas.microsoft.com/office/drawing/2014/main" id="{B77E3E36-D7A3-514A-B83F-F32477380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913" y="3895725"/>
                <a:ext cx="752475" cy="311150"/>
              </a:xfrm>
              <a:custGeom>
                <a:avLst/>
                <a:gdLst>
                  <a:gd name="T0" fmla="*/ 0 w 474"/>
                  <a:gd name="T1" fmla="*/ 196 h 196"/>
                  <a:gd name="T2" fmla="*/ 236 w 474"/>
                  <a:gd name="T3" fmla="*/ 0 h 196"/>
                  <a:gd name="T4" fmla="*/ 474 w 474"/>
                  <a:gd name="T5" fmla="*/ 196 h 196"/>
                  <a:gd name="T6" fmla="*/ 0 w 474"/>
                  <a:gd name="T7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4" h="196">
                    <a:moveTo>
                      <a:pt x="0" y="196"/>
                    </a:moveTo>
                    <a:lnTo>
                      <a:pt x="236" y="0"/>
                    </a:lnTo>
                    <a:lnTo>
                      <a:pt x="474" y="196"/>
                    </a:lnTo>
                    <a:lnTo>
                      <a:pt x="0" y="1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4">
                <a:extLst>
                  <a:ext uri="{FF2B5EF4-FFF2-40B4-BE49-F238E27FC236}">
                    <a16:creationId xmlns:a16="http://schemas.microsoft.com/office/drawing/2014/main" id="{82B01CF1-2484-FE41-AD3F-56B78AB16A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976" y="4138613"/>
                <a:ext cx="514350" cy="488950"/>
              </a:xfrm>
              <a:custGeom>
                <a:avLst/>
                <a:gdLst>
                  <a:gd name="T0" fmla="*/ 0 w 324"/>
                  <a:gd name="T1" fmla="*/ 0 h 308"/>
                  <a:gd name="T2" fmla="*/ 0 w 324"/>
                  <a:gd name="T3" fmla="*/ 252 h 308"/>
                  <a:gd name="T4" fmla="*/ 324 w 324"/>
                  <a:gd name="T5" fmla="*/ 308 h 308"/>
                  <a:gd name="T6" fmla="*/ 324 w 324"/>
                  <a:gd name="T7" fmla="*/ 0 h 308"/>
                  <a:gd name="T8" fmla="*/ 0 w 324"/>
                  <a:gd name="T9" fmla="*/ 0 h 308"/>
                  <a:gd name="T10" fmla="*/ 257 w 324"/>
                  <a:gd name="T11" fmla="*/ 265 h 308"/>
                  <a:gd name="T12" fmla="*/ 172 w 324"/>
                  <a:gd name="T13" fmla="*/ 241 h 308"/>
                  <a:gd name="T14" fmla="*/ 172 w 324"/>
                  <a:gd name="T15" fmla="*/ 86 h 308"/>
                  <a:gd name="T16" fmla="*/ 257 w 324"/>
                  <a:gd name="T17" fmla="*/ 86 h 308"/>
                  <a:gd name="T18" fmla="*/ 257 w 324"/>
                  <a:gd name="T19" fmla="*/ 265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4" h="308">
                    <a:moveTo>
                      <a:pt x="0" y="0"/>
                    </a:moveTo>
                    <a:lnTo>
                      <a:pt x="0" y="252"/>
                    </a:lnTo>
                    <a:lnTo>
                      <a:pt x="324" y="308"/>
                    </a:lnTo>
                    <a:lnTo>
                      <a:pt x="324" y="0"/>
                    </a:lnTo>
                    <a:lnTo>
                      <a:pt x="0" y="0"/>
                    </a:lnTo>
                    <a:close/>
                    <a:moveTo>
                      <a:pt x="257" y="265"/>
                    </a:moveTo>
                    <a:lnTo>
                      <a:pt x="172" y="241"/>
                    </a:lnTo>
                    <a:lnTo>
                      <a:pt x="172" y="86"/>
                    </a:lnTo>
                    <a:lnTo>
                      <a:pt x="257" y="86"/>
                    </a:lnTo>
                    <a:lnTo>
                      <a:pt x="257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85">
                <a:extLst>
                  <a:ext uri="{FF2B5EF4-FFF2-40B4-BE49-F238E27FC236}">
                    <a16:creationId xmlns:a16="http://schemas.microsoft.com/office/drawing/2014/main" id="{79876F9E-3D61-524E-B286-33DCBD597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838" y="3981450"/>
                <a:ext cx="55563" cy="1063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6">
                <a:extLst>
                  <a:ext uri="{FF2B5EF4-FFF2-40B4-BE49-F238E27FC236}">
                    <a16:creationId xmlns:a16="http://schemas.microsoft.com/office/drawing/2014/main" id="{61B5D66F-5B69-F14C-97E5-4625FAF94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463" y="4065588"/>
                <a:ext cx="676275" cy="850900"/>
              </a:xfrm>
              <a:custGeom>
                <a:avLst/>
                <a:gdLst>
                  <a:gd name="T0" fmla="*/ 77 w 159"/>
                  <a:gd name="T1" fmla="*/ 1 h 200"/>
                  <a:gd name="T2" fmla="*/ 77 w 159"/>
                  <a:gd name="T3" fmla="*/ 0 h 200"/>
                  <a:gd name="T4" fmla="*/ 76 w 159"/>
                  <a:gd name="T5" fmla="*/ 0 h 200"/>
                  <a:gd name="T6" fmla="*/ 76 w 159"/>
                  <a:gd name="T7" fmla="*/ 0 h 200"/>
                  <a:gd name="T8" fmla="*/ 76 w 159"/>
                  <a:gd name="T9" fmla="*/ 1 h 200"/>
                  <a:gd name="T10" fmla="*/ 70 w 159"/>
                  <a:gd name="T11" fmla="*/ 139 h 200"/>
                  <a:gd name="T12" fmla="*/ 67 w 159"/>
                  <a:gd name="T13" fmla="*/ 200 h 200"/>
                  <a:gd name="T14" fmla="*/ 84 w 159"/>
                  <a:gd name="T15" fmla="*/ 200 h 200"/>
                  <a:gd name="T16" fmla="*/ 81 w 159"/>
                  <a:gd name="T17" fmla="*/ 142 h 200"/>
                  <a:gd name="T18" fmla="*/ 77 w 159"/>
                  <a:gd name="T19" fmla="*/ 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9" h="200">
                    <a:moveTo>
                      <a:pt x="77" y="1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0" y="60"/>
                      <a:pt x="50" y="119"/>
                      <a:pt x="70" y="139"/>
                    </a:cubicBezTo>
                    <a:cubicBezTo>
                      <a:pt x="67" y="200"/>
                      <a:pt x="67" y="200"/>
                      <a:pt x="67" y="200"/>
                    </a:cubicBezTo>
                    <a:cubicBezTo>
                      <a:pt x="84" y="200"/>
                      <a:pt x="84" y="200"/>
                      <a:pt x="84" y="200"/>
                    </a:cubicBezTo>
                    <a:cubicBezTo>
                      <a:pt x="81" y="142"/>
                      <a:pt x="81" y="142"/>
                      <a:pt x="81" y="142"/>
                    </a:cubicBezTo>
                    <a:cubicBezTo>
                      <a:pt x="97" y="128"/>
                      <a:pt x="159" y="63"/>
                      <a:pt x="7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7">
                <a:extLst>
                  <a:ext uri="{FF2B5EF4-FFF2-40B4-BE49-F238E27FC236}">
                    <a16:creationId xmlns:a16="http://schemas.microsoft.com/office/drawing/2014/main" id="{57048646-32B8-B444-BC1F-3262024DA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951" y="4622800"/>
                <a:ext cx="293688" cy="369888"/>
              </a:xfrm>
              <a:custGeom>
                <a:avLst/>
                <a:gdLst>
                  <a:gd name="T0" fmla="*/ 33 w 69"/>
                  <a:gd name="T1" fmla="*/ 0 h 87"/>
                  <a:gd name="T2" fmla="*/ 33 w 69"/>
                  <a:gd name="T3" fmla="*/ 0 h 87"/>
                  <a:gd name="T4" fmla="*/ 33 w 69"/>
                  <a:gd name="T5" fmla="*/ 0 h 87"/>
                  <a:gd name="T6" fmla="*/ 33 w 69"/>
                  <a:gd name="T7" fmla="*/ 0 h 87"/>
                  <a:gd name="T8" fmla="*/ 33 w 69"/>
                  <a:gd name="T9" fmla="*/ 0 h 87"/>
                  <a:gd name="T10" fmla="*/ 30 w 69"/>
                  <a:gd name="T11" fmla="*/ 61 h 87"/>
                  <a:gd name="T12" fmla="*/ 29 w 69"/>
                  <a:gd name="T13" fmla="*/ 87 h 87"/>
                  <a:gd name="T14" fmla="*/ 36 w 69"/>
                  <a:gd name="T15" fmla="*/ 87 h 87"/>
                  <a:gd name="T16" fmla="*/ 35 w 69"/>
                  <a:gd name="T17" fmla="*/ 62 h 87"/>
                  <a:gd name="T18" fmla="*/ 33 w 69"/>
                  <a:gd name="T1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87"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26"/>
                      <a:pt x="21" y="52"/>
                      <a:pt x="30" y="61"/>
                    </a:cubicBezTo>
                    <a:cubicBezTo>
                      <a:pt x="29" y="87"/>
                      <a:pt x="29" y="87"/>
                      <a:pt x="29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42" y="56"/>
                      <a:pt x="69" y="27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88">
                <a:extLst>
                  <a:ext uri="{FF2B5EF4-FFF2-40B4-BE49-F238E27FC236}">
                    <a16:creationId xmlns:a16="http://schemas.microsoft.com/office/drawing/2014/main" id="{964757F8-53C8-DB47-BD5F-C327B2A40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076" y="4044950"/>
                <a:ext cx="276225" cy="349250"/>
              </a:xfrm>
              <a:custGeom>
                <a:avLst/>
                <a:gdLst>
                  <a:gd name="T0" fmla="*/ 31 w 65"/>
                  <a:gd name="T1" fmla="*/ 0 h 82"/>
                  <a:gd name="T2" fmla="*/ 31 w 65"/>
                  <a:gd name="T3" fmla="*/ 0 h 82"/>
                  <a:gd name="T4" fmla="*/ 31 w 65"/>
                  <a:gd name="T5" fmla="*/ 0 h 82"/>
                  <a:gd name="T6" fmla="*/ 31 w 65"/>
                  <a:gd name="T7" fmla="*/ 0 h 82"/>
                  <a:gd name="T8" fmla="*/ 31 w 65"/>
                  <a:gd name="T9" fmla="*/ 0 h 82"/>
                  <a:gd name="T10" fmla="*/ 28 w 65"/>
                  <a:gd name="T11" fmla="*/ 57 h 82"/>
                  <a:gd name="T12" fmla="*/ 27 w 65"/>
                  <a:gd name="T13" fmla="*/ 82 h 82"/>
                  <a:gd name="T14" fmla="*/ 34 w 65"/>
                  <a:gd name="T15" fmla="*/ 82 h 82"/>
                  <a:gd name="T16" fmla="*/ 33 w 65"/>
                  <a:gd name="T17" fmla="*/ 59 h 82"/>
                  <a:gd name="T18" fmla="*/ 31 w 6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8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0" y="25"/>
                      <a:pt x="20" y="49"/>
                      <a:pt x="28" y="57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9" y="53"/>
                      <a:pt x="65" y="26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89">
                <a:extLst>
                  <a:ext uri="{FF2B5EF4-FFF2-40B4-BE49-F238E27FC236}">
                    <a16:creationId xmlns:a16="http://schemas.microsoft.com/office/drawing/2014/main" id="{44F594A9-DBC0-754E-B5C3-924C5F3B1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576" y="4210050"/>
                <a:ext cx="173038" cy="217488"/>
              </a:xfrm>
              <a:custGeom>
                <a:avLst/>
                <a:gdLst>
                  <a:gd name="T0" fmla="*/ 20 w 41"/>
                  <a:gd name="T1" fmla="*/ 0 h 51"/>
                  <a:gd name="T2" fmla="*/ 20 w 41"/>
                  <a:gd name="T3" fmla="*/ 0 h 51"/>
                  <a:gd name="T4" fmla="*/ 19 w 41"/>
                  <a:gd name="T5" fmla="*/ 0 h 51"/>
                  <a:gd name="T6" fmla="*/ 19 w 41"/>
                  <a:gd name="T7" fmla="*/ 0 h 51"/>
                  <a:gd name="T8" fmla="*/ 19 w 41"/>
                  <a:gd name="T9" fmla="*/ 0 h 51"/>
                  <a:gd name="T10" fmla="*/ 18 w 41"/>
                  <a:gd name="T11" fmla="*/ 35 h 51"/>
                  <a:gd name="T12" fmla="*/ 17 w 41"/>
                  <a:gd name="T13" fmla="*/ 51 h 51"/>
                  <a:gd name="T14" fmla="*/ 21 w 41"/>
                  <a:gd name="T15" fmla="*/ 51 h 51"/>
                  <a:gd name="T16" fmla="*/ 21 w 41"/>
                  <a:gd name="T17" fmla="*/ 36 h 51"/>
                  <a:gd name="T18" fmla="*/ 20 w 41"/>
                  <a:gd name="T1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51"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15"/>
                      <a:pt x="13" y="30"/>
                      <a:pt x="18" y="35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5" y="33"/>
                      <a:pt x="41" y="16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CF75A60F-0E40-5145-BC40-BE352F6AB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063" y="4291013"/>
              <a:ext cx="2149475" cy="1325563"/>
            </a:xfrm>
            <a:custGeom>
              <a:avLst/>
              <a:gdLst>
                <a:gd name="T0" fmla="*/ 506 w 506"/>
                <a:gd name="T1" fmla="*/ 174 h 312"/>
                <a:gd name="T2" fmla="*/ 483 w 506"/>
                <a:gd name="T3" fmla="*/ 193 h 312"/>
                <a:gd name="T4" fmla="*/ 477 w 506"/>
                <a:gd name="T5" fmla="*/ 199 h 312"/>
                <a:gd name="T6" fmla="*/ 416 w 506"/>
                <a:gd name="T7" fmla="*/ 243 h 312"/>
                <a:gd name="T8" fmla="*/ 146 w 506"/>
                <a:gd name="T9" fmla="*/ 258 h 312"/>
                <a:gd name="T10" fmla="*/ 0 w 506"/>
                <a:gd name="T11" fmla="*/ 117 h 312"/>
                <a:gd name="T12" fmla="*/ 175 w 506"/>
                <a:gd name="T13" fmla="*/ 30 h 312"/>
                <a:gd name="T14" fmla="*/ 394 w 506"/>
                <a:gd name="T15" fmla="*/ 94 h 312"/>
                <a:gd name="T16" fmla="*/ 477 w 506"/>
                <a:gd name="T17" fmla="*/ 159 h 312"/>
                <a:gd name="T18" fmla="*/ 506 w 506"/>
                <a:gd name="T19" fmla="*/ 17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312">
                  <a:moveTo>
                    <a:pt x="506" y="174"/>
                  </a:moveTo>
                  <a:cubicBezTo>
                    <a:pt x="499" y="180"/>
                    <a:pt x="491" y="186"/>
                    <a:pt x="483" y="193"/>
                  </a:cubicBezTo>
                  <a:cubicBezTo>
                    <a:pt x="481" y="195"/>
                    <a:pt x="479" y="197"/>
                    <a:pt x="477" y="199"/>
                  </a:cubicBezTo>
                  <a:cubicBezTo>
                    <a:pt x="464" y="210"/>
                    <a:pt x="443" y="227"/>
                    <a:pt x="416" y="243"/>
                  </a:cubicBezTo>
                  <a:cubicBezTo>
                    <a:pt x="353" y="280"/>
                    <a:pt x="256" y="312"/>
                    <a:pt x="146" y="258"/>
                  </a:cubicBezTo>
                  <a:cubicBezTo>
                    <a:pt x="73" y="222"/>
                    <a:pt x="27" y="166"/>
                    <a:pt x="0" y="117"/>
                  </a:cubicBezTo>
                  <a:cubicBezTo>
                    <a:pt x="58" y="106"/>
                    <a:pt x="120" y="53"/>
                    <a:pt x="175" y="30"/>
                  </a:cubicBezTo>
                  <a:cubicBezTo>
                    <a:pt x="246" y="0"/>
                    <a:pt x="332" y="30"/>
                    <a:pt x="394" y="94"/>
                  </a:cubicBezTo>
                  <a:cubicBezTo>
                    <a:pt x="443" y="143"/>
                    <a:pt x="477" y="159"/>
                    <a:pt x="477" y="159"/>
                  </a:cubicBezTo>
                  <a:cubicBezTo>
                    <a:pt x="489" y="166"/>
                    <a:pt x="499" y="171"/>
                    <a:pt x="506" y="1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0">
              <a:extLst>
                <a:ext uri="{FF2B5EF4-FFF2-40B4-BE49-F238E27FC236}">
                  <a16:creationId xmlns:a16="http://schemas.microsoft.com/office/drawing/2014/main" id="{303520A0-E1C0-114C-8AF7-755E2D6C4B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6163" y="5757863"/>
              <a:ext cx="1044575" cy="1168400"/>
            </a:xfrm>
            <a:custGeom>
              <a:avLst/>
              <a:gdLst>
                <a:gd name="T0" fmla="*/ 239 w 246"/>
                <a:gd name="T1" fmla="*/ 97 h 275"/>
                <a:gd name="T2" fmla="*/ 84 w 246"/>
                <a:gd name="T3" fmla="*/ 22 h 275"/>
                <a:gd name="T4" fmla="*/ 14 w 246"/>
                <a:gd name="T5" fmla="*/ 86 h 275"/>
                <a:gd name="T6" fmla="*/ 6 w 246"/>
                <a:gd name="T7" fmla="*/ 107 h 275"/>
                <a:gd name="T8" fmla="*/ 9 w 246"/>
                <a:gd name="T9" fmla="*/ 178 h 275"/>
                <a:gd name="T10" fmla="*/ 165 w 246"/>
                <a:gd name="T11" fmla="*/ 252 h 275"/>
                <a:gd name="T12" fmla="*/ 244 w 246"/>
                <a:gd name="T13" fmla="*/ 161 h 275"/>
                <a:gd name="T14" fmla="*/ 246 w 246"/>
                <a:gd name="T15" fmla="*/ 139 h 275"/>
                <a:gd name="T16" fmla="*/ 239 w 246"/>
                <a:gd name="T17" fmla="*/ 97 h 275"/>
                <a:gd name="T18" fmla="*/ 229 w 246"/>
                <a:gd name="T19" fmla="*/ 161 h 275"/>
                <a:gd name="T20" fmla="*/ 160 w 246"/>
                <a:gd name="T21" fmla="*/ 239 h 275"/>
                <a:gd name="T22" fmla="*/ 23 w 246"/>
                <a:gd name="T23" fmla="*/ 173 h 275"/>
                <a:gd name="T24" fmla="*/ 19 w 246"/>
                <a:gd name="T25" fmla="*/ 114 h 275"/>
                <a:gd name="T26" fmla="*/ 27 w 246"/>
                <a:gd name="T27" fmla="*/ 91 h 275"/>
                <a:gd name="T28" fmla="*/ 88 w 246"/>
                <a:gd name="T29" fmla="*/ 36 h 275"/>
                <a:gd name="T30" fmla="*/ 226 w 246"/>
                <a:gd name="T31" fmla="*/ 102 h 275"/>
                <a:gd name="T32" fmla="*/ 232 w 246"/>
                <a:gd name="T33" fmla="*/ 137 h 275"/>
                <a:gd name="T34" fmla="*/ 229 w 246"/>
                <a:gd name="T35" fmla="*/ 16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75">
                  <a:moveTo>
                    <a:pt x="239" y="97"/>
                  </a:moveTo>
                  <a:cubicBezTo>
                    <a:pt x="217" y="33"/>
                    <a:pt x="147" y="0"/>
                    <a:pt x="84" y="22"/>
                  </a:cubicBezTo>
                  <a:cubicBezTo>
                    <a:pt x="51" y="34"/>
                    <a:pt x="27" y="57"/>
                    <a:pt x="14" y="86"/>
                  </a:cubicBezTo>
                  <a:cubicBezTo>
                    <a:pt x="10" y="93"/>
                    <a:pt x="8" y="100"/>
                    <a:pt x="6" y="107"/>
                  </a:cubicBezTo>
                  <a:cubicBezTo>
                    <a:pt x="0" y="130"/>
                    <a:pt x="1" y="154"/>
                    <a:pt x="9" y="178"/>
                  </a:cubicBezTo>
                  <a:cubicBezTo>
                    <a:pt x="32" y="241"/>
                    <a:pt x="101" y="275"/>
                    <a:pt x="165" y="252"/>
                  </a:cubicBezTo>
                  <a:cubicBezTo>
                    <a:pt x="207" y="237"/>
                    <a:pt x="236" y="202"/>
                    <a:pt x="244" y="161"/>
                  </a:cubicBezTo>
                  <a:cubicBezTo>
                    <a:pt x="245" y="154"/>
                    <a:pt x="246" y="146"/>
                    <a:pt x="246" y="139"/>
                  </a:cubicBezTo>
                  <a:cubicBezTo>
                    <a:pt x="246" y="125"/>
                    <a:pt x="244" y="111"/>
                    <a:pt x="239" y="97"/>
                  </a:cubicBezTo>
                  <a:close/>
                  <a:moveTo>
                    <a:pt x="229" y="161"/>
                  </a:moveTo>
                  <a:cubicBezTo>
                    <a:pt x="221" y="196"/>
                    <a:pt x="196" y="226"/>
                    <a:pt x="160" y="239"/>
                  </a:cubicBezTo>
                  <a:cubicBezTo>
                    <a:pt x="104" y="259"/>
                    <a:pt x="43" y="229"/>
                    <a:pt x="23" y="173"/>
                  </a:cubicBezTo>
                  <a:cubicBezTo>
                    <a:pt x="16" y="153"/>
                    <a:pt x="15" y="133"/>
                    <a:pt x="19" y="114"/>
                  </a:cubicBezTo>
                  <a:cubicBezTo>
                    <a:pt x="21" y="106"/>
                    <a:pt x="24" y="98"/>
                    <a:pt x="27" y="91"/>
                  </a:cubicBezTo>
                  <a:cubicBezTo>
                    <a:pt x="39" y="66"/>
                    <a:pt x="60" y="46"/>
                    <a:pt x="88" y="36"/>
                  </a:cubicBezTo>
                  <a:cubicBezTo>
                    <a:pt x="144" y="16"/>
                    <a:pt x="206" y="46"/>
                    <a:pt x="226" y="102"/>
                  </a:cubicBezTo>
                  <a:cubicBezTo>
                    <a:pt x="230" y="113"/>
                    <a:pt x="232" y="125"/>
                    <a:pt x="232" y="137"/>
                  </a:cubicBezTo>
                  <a:cubicBezTo>
                    <a:pt x="232" y="145"/>
                    <a:pt x="231" y="153"/>
                    <a:pt x="229" y="16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1">
              <a:extLst>
                <a:ext uri="{FF2B5EF4-FFF2-40B4-BE49-F238E27FC236}">
                  <a16:creationId xmlns:a16="http://schemas.microsoft.com/office/drawing/2014/main" id="{3CCDCC45-DD71-D543-9DC0-CBAD46606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588" y="6024563"/>
              <a:ext cx="284163" cy="552450"/>
            </a:xfrm>
            <a:custGeom>
              <a:avLst/>
              <a:gdLst>
                <a:gd name="T0" fmla="*/ 41 w 67"/>
                <a:gd name="T1" fmla="*/ 71 h 130"/>
                <a:gd name="T2" fmla="*/ 67 w 67"/>
                <a:gd name="T3" fmla="*/ 22 h 130"/>
                <a:gd name="T4" fmla="*/ 67 w 67"/>
                <a:gd name="T5" fmla="*/ 22 h 130"/>
                <a:gd name="T6" fmla="*/ 60 w 67"/>
                <a:gd name="T7" fmla="*/ 18 h 130"/>
                <a:gd name="T8" fmla="*/ 61 w 67"/>
                <a:gd name="T9" fmla="*/ 10 h 130"/>
                <a:gd name="T10" fmla="*/ 53 w 67"/>
                <a:gd name="T11" fmla="*/ 8 h 130"/>
                <a:gd name="T12" fmla="*/ 49 w 67"/>
                <a:gd name="T13" fmla="*/ 1 h 130"/>
                <a:gd name="T14" fmla="*/ 40 w 67"/>
                <a:gd name="T15" fmla="*/ 9 h 130"/>
                <a:gd name="T16" fmla="*/ 38 w 67"/>
                <a:gd name="T17" fmla="*/ 14 h 130"/>
                <a:gd name="T18" fmla="*/ 39 w 67"/>
                <a:gd name="T19" fmla="*/ 12 h 130"/>
                <a:gd name="T20" fmla="*/ 37 w 67"/>
                <a:gd name="T21" fmla="*/ 5 h 130"/>
                <a:gd name="T22" fmla="*/ 24 w 67"/>
                <a:gd name="T23" fmla="*/ 20 h 130"/>
                <a:gd name="T24" fmla="*/ 19 w 67"/>
                <a:gd name="T25" fmla="*/ 39 h 130"/>
                <a:gd name="T26" fmla="*/ 15 w 67"/>
                <a:gd name="T27" fmla="*/ 56 h 130"/>
                <a:gd name="T28" fmla="*/ 15 w 67"/>
                <a:gd name="T29" fmla="*/ 43 h 130"/>
                <a:gd name="T30" fmla="*/ 14 w 67"/>
                <a:gd name="T31" fmla="*/ 29 h 130"/>
                <a:gd name="T32" fmla="*/ 6 w 67"/>
                <a:gd name="T33" fmla="*/ 30 h 130"/>
                <a:gd name="T34" fmla="*/ 1 w 67"/>
                <a:gd name="T35" fmla="*/ 45 h 130"/>
                <a:gd name="T36" fmla="*/ 5 w 67"/>
                <a:gd name="T37" fmla="*/ 75 h 130"/>
                <a:gd name="T38" fmla="*/ 18 w 67"/>
                <a:gd name="T39" fmla="*/ 103 h 130"/>
                <a:gd name="T40" fmla="*/ 11 w 67"/>
                <a:gd name="T41" fmla="*/ 130 h 130"/>
                <a:gd name="T42" fmla="*/ 54 w 67"/>
                <a:gd name="T43" fmla="*/ 130 h 130"/>
                <a:gd name="T44" fmla="*/ 60 w 67"/>
                <a:gd name="T45" fmla="*/ 97 h 130"/>
                <a:gd name="T46" fmla="*/ 61 w 67"/>
                <a:gd name="T47" fmla="*/ 96 h 130"/>
                <a:gd name="T48" fmla="*/ 41 w 67"/>
                <a:gd name="T49" fmla="*/ 7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130">
                  <a:moveTo>
                    <a:pt x="41" y="71"/>
                  </a:moveTo>
                  <a:cubicBezTo>
                    <a:pt x="41" y="59"/>
                    <a:pt x="61" y="31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18"/>
                    <a:pt x="65" y="16"/>
                    <a:pt x="60" y="18"/>
                  </a:cubicBezTo>
                  <a:cubicBezTo>
                    <a:pt x="60" y="18"/>
                    <a:pt x="62" y="13"/>
                    <a:pt x="61" y="10"/>
                  </a:cubicBezTo>
                  <a:cubicBezTo>
                    <a:pt x="61" y="6"/>
                    <a:pt x="55" y="5"/>
                    <a:pt x="53" y="8"/>
                  </a:cubicBezTo>
                  <a:cubicBezTo>
                    <a:pt x="53" y="8"/>
                    <a:pt x="54" y="2"/>
                    <a:pt x="49" y="1"/>
                  </a:cubicBezTo>
                  <a:cubicBezTo>
                    <a:pt x="45" y="0"/>
                    <a:pt x="41" y="5"/>
                    <a:pt x="40" y="9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40" y="7"/>
                    <a:pt x="37" y="5"/>
                  </a:cubicBezTo>
                  <a:cubicBezTo>
                    <a:pt x="33" y="4"/>
                    <a:pt x="28" y="6"/>
                    <a:pt x="24" y="20"/>
                  </a:cubicBezTo>
                  <a:cubicBezTo>
                    <a:pt x="20" y="34"/>
                    <a:pt x="19" y="39"/>
                    <a:pt x="19" y="39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4" y="48"/>
                    <a:pt x="15" y="43"/>
                  </a:cubicBezTo>
                  <a:cubicBezTo>
                    <a:pt x="16" y="39"/>
                    <a:pt x="18" y="33"/>
                    <a:pt x="14" y="29"/>
                  </a:cubicBezTo>
                  <a:cubicBezTo>
                    <a:pt x="14" y="29"/>
                    <a:pt x="8" y="23"/>
                    <a:pt x="6" y="30"/>
                  </a:cubicBezTo>
                  <a:cubicBezTo>
                    <a:pt x="4" y="37"/>
                    <a:pt x="2" y="39"/>
                    <a:pt x="1" y="45"/>
                  </a:cubicBezTo>
                  <a:cubicBezTo>
                    <a:pt x="0" y="51"/>
                    <a:pt x="1" y="66"/>
                    <a:pt x="5" y="75"/>
                  </a:cubicBezTo>
                  <a:cubicBezTo>
                    <a:pt x="8" y="83"/>
                    <a:pt x="18" y="92"/>
                    <a:pt x="18" y="103"/>
                  </a:cubicBezTo>
                  <a:cubicBezTo>
                    <a:pt x="18" y="113"/>
                    <a:pt x="11" y="130"/>
                    <a:pt x="11" y="130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54" y="130"/>
                    <a:pt x="52" y="111"/>
                    <a:pt x="60" y="97"/>
                  </a:cubicBezTo>
                  <a:cubicBezTo>
                    <a:pt x="60" y="97"/>
                    <a:pt x="60" y="96"/>
                    <a:pt x="61" y="96"/>
                  </a:cubicBezTo>
                  <a:cubicBezTo>
                    <a:pt x="49" y="93"/>
                    <a:pt x="41" y="83"/>
                    <a:pt x="41" y="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2">
              <a:extLst>
                <a:ext uri="{FF2B5EF4-FFF2-40B4-BE49-F238E27FC236}">
                  <a16:creationId xmlns:a16="http://schemas.microsoft.com/office/drawing/2014/main" id="{099FFD1F-9F99-584D-8E6B-FA3B324A9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6024563"/>
              <a:ext cx="288925" cy="552450"/>
            </a:xfrm>
            <a:custGeom>
              <a:avLst/>
              <a:gdLst>
                <a:gd name="T0" fmla="*/ 67 w 68"/>
                <a:gd name="T1" fmla="*/ 45 h 130"/>
                <a:gd name="T2" fmla="*/ 61 w 68"/>
                <a:gd name="T3" fmla="*/ 30 h 130"/>
                <a:gd name="T4" fmla="*/ 53 w 68"/>
                <a:gd name="T5" fmla="*/ 29 h 130"/>
                <a:gd name="T6" fmla="*/ 53 w 68"/>
                <a:gd name="T7" fmla="*/ 43 h 130"/>
                <a:gd name="T8" fmla="*/ 52 w 68"/>
                <a:gd name="T9" fmla="*/ 56 h 130"/>
                <a:gd name="T10" fmla="*/ 49 w 68"/>
                <a:gd name="T11" fmla="*/ 39 h 130"/>
                <a:gd name="T12" fmla="*/ 43 w 68"/>
                <a:gd name="T13" fmla="*/ 20 h 130"/>
                <a:gd name="T14" fmla="*/ 31 w 68"/>
                <a:gd name="T15" fmla="*/ 5 h 130"/>
                <a:gd name="T16" fmla="*/ 29 w 68"/>
                <a:gd name="T17" fmla="*/ 12 h 130"/>
                <a:gd name="T18" fmla="*/ 29 w 68"/>
                <a:gd name="T19" fmla="*/ 14 h 130"/>
                <a:gd name="T20" fmla="*/ 27 w 68"/>
                <a:gd name="T21" fmla="*/ 9 h 130"/>
                <a:gd name="T22" fmla="*/ 18 w 68"/>
                <a:gd name="T23" fmla="*/ 1 h 130"/>
                <a:gd name="T24" fmla="*/ 14 w 68"/>
                <a:gd name="T25" fmla="*/ 8 h 130"/>
                <a:gd name="T26" fmla="*/ 6 w 68"/>
                <a:gd name="T27" fmla="*/ 10 h 130"/>
                <a:gd name="T28" fmla="*/ 7 w 68"/>
                <a:gd name="T29" fmla="*/ 18 h 130"/>
                <a:gd name="T30" fmla="*/ 0 w 68"/>
                <a:gd name="T31" fmla="*/ 21 h 130"/>
                <a:gd name="T32" fmla="*/ 27 w 68"/>
                <a:gd name="T33" fmla="*/ 71 h 130"/>
                <a:gd name="T34" fmla="*/ 7 w 68"/>
                <a:gd name="T35" fmla="*/ 97 h 130"/>
                <a:gd name="T36" fmla="*/ 7 w 68"/>
                <a:gd name="T37" fmla="*/ 97 h 130"/>
                <a:gd name="T38" fmla="*/ 14 w 68"/>
                <a:gd name="T39" fmla="*/ 130 h 130"/>
                <a:gd name="T40" fmla="*/ 56 w 68"/>
                <a:gd name="T41" fmla="*/ 130 h 130"/>
                <a:gd name="T42" fmla="*/ 50 w 68"/>
                <a:gd name="T43" fmla="*/ 103 h 130"/>
                <a:gd name="T44" fmla="*/ 63 w 68"/>
                <a:gd name="T45" fmla="*/ 75 h 130"/>
                <a:gd name="T46" fmla="*/ 67 w 68"/>
                <a:gd name="T47" fmla="*/ 4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130">
                  <a:moveTo>
                    <a:pt x="67" y="45"/>
                  </a:moveTo>
                  <a:cubicBezTo>
                    <a:pt x="66" y="39"/>
                    <a:pt x="63" y="37"/>
                    <a:pt x="61" y="30"/>
                  </a:cubicBezTo>
                  <a:cubicBezTo>
                    <a:pt x="59" y="23"/>
                    <a:pt x="53" y="29"/>
                    <a:pt x="53" y="29"/>
                  </a:cubicBezTo>
                  <a:cubicBezTo>
                    <a:pt x="49" y="33"/>
                    <a:pt x="52" y="39"/>
                    <a:pt x="53" y="43"/>
                  </a:cubicBezTo>
                  <a:cubicBezTo>
                    <a:pt x="54" y="48"/>
                    <a:pt x="52" y="56"/>
                    <a:pt x="52" y="56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8" y="34"/>
                    <a:pt x="43" y="20"/>
                  </a:cubicBezTo>
                  <a:cubicBezTo>
                    <a:pt x="39" y="6"/>
                    <a:pt x="34" y="4"/>
                    <a:pt x="31" y="5"/>
                  </a:cubicBezTo>
                  <a:cubicBezTo>
                    <a:pt x="27" y="7"/>
                    <a:pt x="29" y="12"/>
                    <a:pt x="29" y="12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5"/>
                    <a:pt x="23" y="0"/>
                    <a:pt x="18" y="1"/>
                  </a:cubicBezTo>
                  <a:cubicBezTo>
                    <a:pt x="13" y="2"/>
                    <a:pt x="14" y="8"/>
                    <a:pt x="14" y="8"/>
                  </a:cubicBezTo>
                  <a:cubicBezTo>
                    <a:pt x="12" y="5"/>
                    <a:pt x="7" y="6"/>
                    <a:pt x="6" y="10"/>
                  </a:cubicBezTo>
                  <a:cubicBezTo>
                    <a:pt x="6" y="13"/>
                    <a:pt x="7" y="18"/>
                    <a:pt x="7" y="18"/>
                  </a:cubicBezTo>
                  <a:cubicBezTo>
                    <a:pt x="3" y="16"/>
                    <a:pt x="1" y="17"/>
                    <a:pt x="0" y="21"/>
                  </a:cubicBezTo>
                  <a:cubicBezTo>
                    <a:pt x="5" y="29"/>
                    <a:pt x="27" y="59"/>
                    <a:pt x="27" y="71"/>
                  </a:cubicBezTo>
                  <a:cubicBezTo>
                    <a:pt x="27" y="83"/>
                    <a:pt x="18" y="93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5" y="111"/>
                    <a:pt x="14" y="130"/>
                    <a:pt x="14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0" y="113"/>
                    <a:pt x="50" y="103"/>
                  </a:cubicBezTo>
                  <a:cubicBezTo>
                    <a:pt x="50" y="92"/>
                    <a:pt x="59" y="83"/>
                    <a:pt x="63" y="75"/>
                  </a:cubicBezTo>
                  <a:cubicBezTo>
                    <a:pt x="66" y="66"/>
                    <a:pt x="68" y="51"/>
                    <a:pt x="67" y="4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3">
              <a:extLst>
                <a:ext uri="{FF2B5EF4-FFF2-40B4-BE49-F238E27FC236}">
                  <a16:creationId xmlns:a16="http://schemas.microsoft.com/office/drawing/2014/main" id="{F94D01E1-0EA0-7741-B7E6-C91E4FF56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088" y="6272213"/>
              <a:ext cx="106363" cy="127000"/>
            </a:xfrm>
            <a:custGeom>
              <a:avLst/>
              <a:gdLst>
                <a:gd name="T0" fmla="*/ 9 w 25"/>
                <a:gd name="T1" fmla="*/ 0 h 30"/>
                <a:gd name="T2" fmla="*/ 0 w 25"/>
                <a:gd name="T3" fmla="*/ 30 h 30"/>
                <a:gd name="T4" fmla="*/ 9 w 25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30">
                  <a:moveTo>
                    <a:pt x="9" y="0"/>
                  </a:moveTo>
                  <a:cubicBezTo>
                    <a:pt x="9" y="0"/>
                    <a:pt x="16" y="26"/>
                    <a:pt x="0" y="30"/>
                  </a:cubicBezTo>
                  <a:cubicBezTo>
                    <a:pt x="0" y="30"/>
                    <a:pt x="25" y="29"/>
                    <a:pt x="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96C2926-8978-8A4A-A771-3D4BA7E02683}"/>
              </a:ext>
            </a:extLst>
          </p:cNvPr>
          <p:cNvGrpSpPr/>
          <p:nvPr/>
        </p:nvGrpSpPr>
        <p:grpSpPr>
          <a:xfrm>
            <a:off x="5578285" y="1944801"/>
            <a:ext cx="2823433" cy="1573449"/>
            <a:chOff x="626777" y="1867350"/>
            <a:chExt cx="2823433" cy="1573449"/>
          </a:xfrm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37CCC53-B9B0-F94C-91E6-EE2B4E667BE4}"/>
                </a:ext>
              </a:extLst>
            </p:cNvPr>
            <p:cNvSpPr/>
            <p:nvPr/>
          </p:nvSpPr>
          <p:spPr>
            <a:xfrm>
              <a:off x="626777" y="1867350"/>
              <a:ext cx="599228" cy="599228"/>
            </a:xfrm>
            <a:custGeom>
              <a:avLst/>
              <a:gdLst>
                <a:gd name="connsiteX0" fmla="*/ 274320 w 548640"/>
                <a:gd name="connsiteY0" fmla="*/ 0 h 548640"/>
                <a:gd name="connsiteX1" fmla="*/ 548640 w 548640"/>
                <a:gd name="connsiteY1" fmla="*/ 274320 h 548640"/>
                <a:gd name="connsiteX2" fmla="*/ 274320 w 548640"/>
                <a:gd name="connsiteY2" fmla="*/ 548640 h 548640"/>
                <a:gd name="connsiteX3" fmla="*/ 0 w 548640"/>
                <a:gd name="connsiteY3" fmla="*/ 274320 h 548640"/>
                <a:gd name="connsiteX4" fmla="*/ 274320 w 548640"/>
                <a:gd name="connsiteY4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" h="548640">
                  <a:moveTo>
                    <a:pt x="274320" y="0"/>
                  </a:moveTo>
                  <a:cubicBezTo>
                    <a:pt x="425823" y="0"/>
                    <a:pt x="548640" y="122817"/>
                    <a:pt x="548640" y="274320"/>
                  </a:cubicBezTo>
                  <a:cubicBezTo>
                    <a:pt x="548640" y="425823"/>
                    <a:pt x="425823" y="548640"/>
                    <a:pt x="274320" y="548640"/>
                  </a:cubicBezTo>
                  <a:cubicBezTo>
                    <a:pt x="122817" y="548640"/>
                    <a:pt x="0" y="425823"/>
                    <a:pt x="0" y="274320"/>
                  </a:cubicBezTo>
                  <a:cubicBezTo>
                    <a:pt x="0" y="122817"/>
                    <a:pt x="122817" y="0"/>
                    <a:pt x="2743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6E05BBD-C084-9E42-8F3F-296C974DC596}"/>
                </a:ext>
              </a:extLst>
            </p:cNvPr>
            <p:cNvSpPr txBox="1"/>
            <p:nvPr/>
          </p:nvSpPr>
          <p:spPr>
            <a:xfrm>
              <a:off x="1376742" y="1992434"/>
              <a:ext cx="1768620" cy="327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AU" b="1" err="1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Onderzoeken</a:t>
              </a:r>
              <a:endParaRPr lang="en-AU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92" name="Text Placeholder 32">
              <a:extLst>
                <a:ext uri="{FF2B5EF4-FFF2-40B4-BE49-F238E27FC236}">
                  <a16:creationId xmlns:a16="http://schemas.microsoft.com/office/drawing/2014/main" id="{4267C98D-65E0-6240-B2CF-54D167BCB46E}"/>
                </a:ext>
              </a:extLst>
            </p:cNvPr>
            <p:cNvSpPr txBox="1">
              <a:spLocks/>
            </p:cNvSpPr>
            <p:nvPr/>
          </p:nvSpPr>
          <p:spPr>
            <a:xfrm>
              <a:off x="626777" y="2648814"/>
              <a:ext cx="2823433" cy="79198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  <a:buFont typeface="Wingdings" pitchFamily="2" charset="2"/>
                <a:buChar char="ü"/>
              </a:pPr>
              <a:r>
                <a:rPr lang="nl-NL" sz="1400"/>
                <a:t>Continu op zoek naar nieuwe mogelijkheden.</a:t>
              </a:r>
            </a:p>
            <a:p>
              <a:pPr lvl="0">
                <a:lnSpc>
                  <a:spcPct val="100000"/>
                </a:lnSpc>
                <a:buFont typeface="Wingdings" pitchFamily="2" charset="2"/>
                <a:buChar char="ü"/>
              </a:pPr>
              <a:r>
                <a:rPr lang="nl-NL" sz="1400"/>
                <a:t>Onafhankelijk besparingsadvies (maatwerkadvies); alle mogelijke maatregelen worden onderzocht.</a:t>
              </a:r>
            </a:p>
          </p:txBody>
        </p:sp>
        <p:sp>
          <p:nvSpPr>
            <p:cNvPr id="93" name="Shape 2540">
              <a:extLst>
                <a:ext uri="{FF2B5EF4-FFF2-40B4-BE49-F238E27FC236}">
                  <a16:creationId xmlns:a16="http://schemas.microsoft.com/office/drawing/2014/main" id="{BFAB04A5-94BE-2B40-8D00-2F4E2BBB2828}"/>
                </a:ext>
              </a:extLst>
            </p:cNvPr>
            <p:cNvSpPr/>
            <p:nvPr/>
          </p:nvSpPr>
          <p:spPr>
            <a:xfrm>
              <a:off x="789460" y="202753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50AD6E5-9E79-D045-BDFE-9243E44AE41F}"/>
              </a:ext>
            </a:extLst>
          </p:cNvPr>
          <p:cNvGrpSpPr/>
          <p:nvPr/>
        </p:nvGrpSpPr>
        <p:grpSpPr>
          <a:xfrm>
            <a:off x="8799338" y="1907196"/>
            <a:ext cx="3392661" cy="1585003"/>
            <a:chOff x="3847830" y="1829745"/>
            <a:chExt cx="3392661" cy="1585003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FD50149C-E6E8-FE4C-8C09-F083720433EE}"/>
                </a:ext>
              </a:extLst>
            </p:cNvPr>
            <p:cNvSpPr/>
            <p:nvPr/>
          </p:nvSpPr>
          <p:spPr>
            <a:xfrm>
              <a:off x="3847831" y="1829745"/>
              <a:ext cx="599228" cy="599228"/>
            </a:xfrm>
            <a:custGeom>
              <a:avLst/>
              <a:gdLst>
                <a:gd name="connsiteX0" fmla="*/ 274320 w 548640"/>
                <a:gd name="connsiteY0" fmla="*/ 0 h 548640"/>
                <a:gd name="connsiteX1" fmla="*/ 548640 w 548640"/>
                <a:gd name="connsiteY1" fmla="*/ 274320 h 548640"/>
                <a:gd name="connsiteX2" fmla="*/ 274320 w 548640"/>
                <a:gd name="connsiteY2" fmla="*/ 548640 h 548640"/>
                <a:gd name="connsiteX3" fmla="*/ 0 w 548640"/>
                <a:gd name="connsiteY3" fmla="*/ 274320 h 548640"/>
                <a:gd name="connsiteX4" fmla="*/ 274320 w 548640"/>
                <a:gd name="connsiteY4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" h="548640">
                  <a:moveTo>
                    <a:pt x="274320" y="0"/>
                  </a:moveTo>
                  <a:cubicBezTo>
                    <a:pt x="425823" y="0"/>
                    <a:pt x="548640" y="122817"/>
                    <a:pt x="548640" y="274320"/>
                  </a:cubicBezTo>
                  <a:cubicBezTo>
                    <a:pt x="548640" y="425823"/>
                    <a:pt x="425823" y="548640"/>
                    <a:pt x="274320" y="548640"/>
                  </a:cubicBezTo>
                  <a:cubicBezTo>
                    <a:pt x="122817" y="548640"/>
                    <a:pt x="0" y="425823"/>
                    <a:pt x="0" y="274320"/>
                  </a:cubicBezTo>
                  <a:cubicBezTo>
                    <a:pt x="0" y="122817"/>
                    <a:pt x="122817" y="0"/>
                    <a:pt x="2743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F73453E-6771-2843-86E3-4F6E607F74C1}"/>
                </a:ext>
              </a:extLst>
            </p:cNvPr>
            <p:cNvSpPr txBox="1"/>
            <p:nvPr/>
          </p:nvSpPr>
          <p:spPr>
            <a:xfrm>
              <a:off x="4597794" y="1966383"/>
              <a:ext cx="1768620" cy="327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AU" b="1" err="1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Ontzorgen</a:t>
              </a:r>
              <a:endParaRPr lang="en-AU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97" name="Text Placeholder 32">
              <a:extLst>
                <a:ext uri="{FF2B5EF4-FFF2-40B4-BE49-F238E27FC236}">
                  <a16:creationId xmlns:a16="http://schemas.microsoft.com/office/drawing/2014/main" id="{96C7622F-E6BA-334E-8AB0-AC5A5629AD52}"/>
                </a:ext>
              </a:extLst>
            </p:cNvPr>
            <p:cNvSpPr txBox="1">
              <a:spLocks/>
            </p:cNvSpPr>
            <p:nvPr/>
          </p:nvSpPr>
          <p:spPr>
            <a:xfrm>
              <a:off x="3847830" y="2622763"/>
              <a:ext cx="3392661" cy="79198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buFont typeface="Wingdings" pitchFamily="2" charset="2"/>
                <a:buChar char="ü"/>
              </a:pPr>
              <a:r>
                <a:rPr lang="nl-NL" sz="1400" dirty="0"/>
                <a:t>Meedenken, altijd objectief en professioneel.</a:t>
              </a:r>
            </a:p>
            <a:p>
              <a:pPr>
                <a:lnSpc>
                  <a:spcPct val="100000"/>
                </a:lnSpc>
                <a:buFont typeface="Wingdings" pitchFamily="2" charset="2"/>
                <a:buChar char="ü"/>
              </a:pPr>
              <a:r>
                <a:rPr lang="nl-NL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In- en verkoop van energie en maatregelen.</a:t>
              </a:r>
            </a:p>
            <a:p>
              <a:pPr>
                <a:lnSpc>
                  <a:spcPct val="100000"/>
                </a:lnSpc>
                <a:buFont typeface="Wingdings" pitchFamily="2" charset="2"/>
                <a:buChar char="ü"/>
              </a:pPr>
              <a:r>
                <a:rPr lang="nl-NL" sz="1400" dirty="0"/>
                <a:t>Projectbegeleiding en/of controle van de werkzaamheden.</a:t>
              </a:r>
            </a:p>
          </p:txBody>
        </p:sp>
        <p:sp>
          <p:nvSpPr>
            <p:cNvPr id="98" name="Shape 2540">
              <a:extLst>
                <a:ext uri="{FF2B5EF4-FFF2-40B4-BE49-F238E27FC236}">
                  <a16:creationId xmlns:a16="http://schemas.microsoft.com/office/drawing/2014/main" id="{1457B7B1-BCE2-EE44-9967-2E85EC91F745}"/>
                </a:ext>
              </a:extLst>
            </p:cNvPr>
            <p:cNvSpPr/>
            <p:nvPr/>
          </p:nvSpPr>
          <p:spPr>
            <a:xfrm>
              <a:off x="4010512" y="198969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229B7E1-67CF-CE46-A81A-C3DD77E33746}"/>
              </a:ext>
            </a:extLst>
          </p:cNvPr>
          <p:cNvGrpSpPr/>
          <p:nvPr/>
        </p:nvGrpSpPr>
        <p:grpSpPr>
          <a:xfrm>
            <a:off x="5578285" y="4028390"/>
            <a:ext cx="2823433" cy="1590665"/>
            <a:chOff x="626777" y="3950939"/>
            <a:chExt cx="2823433" cy="1590665"/>
          </a:xfrm>
        </p:grpSpPr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F129BED7-39B4-CC4A-8B86-5182E6663631}"/>
                </a:ext>
              </a:extLst>
            </p:cNvPr>
            <p:cNvSpPr/>
            <p:nvPr/>
          </p:nvSpPr>
          <p:spPr>
            <a:xfrm>
              <a:off x="626777" y="3950939"/>
              <a:ext cx="599228" cy="599228"/>
            </a:xfrm>
            <a:custGeom>
              <a:avLst/>
              <a:gdLst>
                <a:gd name="connsiteX0" fmla="*/ 274320 w 548640"/>
                <a:gd name="connsiteY0" fmla="*/ 0 h 548640"/>
                <a:gd name="connsiteX1" fmla="*/ 548640 w 548640"/>
                <a:gd name="connsiteY1" fmla="*/ 274320 h 548640"/>
                <a:gd name="connsiteX2" fmla="*/ 274320 w 548640"/>
                <a:gd name="connsiteY2" fmla="*/ 548640 h 548640"/>
                <a:gd name="connsiteX3" fmla="*/ 0 w 548640"/>
                <a:gd name="connsiteY3" fmla="*/ 274320 h 548640"/>
                <a:gd name="connsiteX4" fmla="*/ 274320 w 548640"/>
                <a:gd name="connsiteY4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" h="548640">
                  <a:moveTo>
                    <a:pt x="274320" y="0"/>
                  </a:moveTo>
                  <a:cubicBezTo>
                    <a:pt x="425823" y="0"/>
                    <a:pt x="548640" y="122817"/>
                    <a:pt x="548640" y="274320"/>
                  </a:cubicBezTo>
                  <a:cubicBezTo>
                    <a:pt x="548640" y="425823"/>
                    <a:pt x="425823" y="548640"/>
                    <a:pt x="274320" y="548640"/>
                  </a:cubicBezTo>
                  <a:cubicBezTo>
                    <a:pt x="122817" y="548640"/>
                    <a:pt x="0" y="425823"/>
                    <a:pt x="0" y="274320"/>
                  </a:cubicBezTo>
                  <a:cubicBezTo>
                    <a:pt x="0" y="122817"/>
                    <a:pt x="122817" y="0"/>
                    <a:pt x="2743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AE94563-1940-1C40-8F31-834B387C83B0}"/>
                </a:ext>
              </a:extLst>
            </p:cNvPr>
            <p:cNvSpPr txBox="1"/>
            <p:nvPr/>
          </p:nvSpPr>
          <p:spPr>
            <a:xfrm>
              <a:off x="1376744" y="4093238"/>
              <a:ext cx="1768620" cy="32701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AU" b="1" err="1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Realiseren</a:t>
              </a:r>
              <a:endParaRPr lang="en-AU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02" name="Text Placeholder 32">
              <a:extLst>
                <a:ext uri="{FF2B5EF4-FFF2-40B4-BE49-F238E27FC236}">
                  <a16:creationId xmlns:a16="http://schemas.microsoft.com/office/drawing/2014/main" id="{21B451D5-F5CB-704F-A668-AB4AF2A469BD}"/>
                </a:ext>
              </a:extLst>
            </p:cNvPr>
            <p:cNvSpPr txBox="1">
              <a:spLocks/>
            </p:cNvSpPr>
            <p:nvPr/>
          </p:nvSpPr>
          <p:spPr>
            <a:xfrm>
              <a:off x="626779" y="4561490"/>
              <a:ext cx="2823431" cy="9801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100" dirty="0">
                <a:solidFill>
                  <a:schemeClr val="accent3"/>
                </a:solidFill>
                <a:latin typeface="Source Sans Pro Light" panose="020B0403030403020204" pitchFamily="34" charset="0"/>
              </a:endParaRPr>
            </a:p>
            <a:p>
              <a:pPr>
                <a:lnSpc>
                  <a:spcPct val="100000"/>
                </a:lnSpc>
                <a:buFont typeface="Wingdings" pitchFamily="2" charset="2"/>
                <a:buChar char="ü"/>
              </a:pPr>
              <a:r>
                <a:rPr lang="nl-NL" sz="1400" dirty="0"/>
                <a:t>Realiseren energiebesparingen.</a:t>
              </a:r>
            </a:p>
            <a:p>
              <a:pPr lvl="0">
                <a:lnSpc>
                  <a:spcPct val="100000"/>
                </a:lnSpc>
                <a:buFont typeface="Wingdings" pitchFamily="2" charset="2"/>
                <a:buChar char="ü"/>
              </a:pPr>
              <a:r>
                <a:rPr lang="nl-NL" sz="1400" dirty="0"/>
                <a:t>Maakt energie zichtbaar.</a:t>
              </a:r>
            </a:p>
            <a:p>
              <a:pPr lvl="0">
                <a:lnSpc>
                  <a:spcPct val="100000"/>
                </a:lnSpc>
                <a:buFont typeface="Wingdings" pitchFamily="2" charset="2"/>
                <a:buChar char="ü"/>
              </a:pPr>
              <a:r>
                <a:rPr lang="nl-NL" sz="1400" dirty="0"/>
                <a:t>Maakt energie </a:t>
              </a:r>
              <a:r>
                <a:rPr lang="nl-NL" sz="1400" dirty="0" err="1"/>
                <a:t>roadmap</a:t>
              </a:r>
              <a:r>
                <a:rPr lang="nl-NL" sz="1400" dirty="0"/>
                <a:t>.</a:t>
              </a:r>
              <a:endParaRPr lang="nl-NL" sz="1200" dirty="0"/>
            </a:p>
          </p:txBody>
        </p:sp>
        <p:sp>
          <p:nvSpPr>
            <p:cNvPr id="103" name="Shape 2540">
              <a:extLst>
                <a:ext uri="{FF2B5EF4-FFF2-40B4-BE49-F238E27FC236}">
                  <a16:creationId xmlns:a16="http://schemas.microsoft.com/office/drawing/2014/main" id="{39E42ECC-08E1-704E-979D-9B2D4B59347D}"/>
                </a:ext>
              </a:extLst>
            </p:cNvPr>
            <p:cNvSpPr/>
            <p:nvPr/>
          </p:nvSpPr>
          <p:spPr>
            <a:xfrm>
              <a:off x="784485" y="411655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2BEFDCD-002B-774C-A477-60CB4B1348EE}"/>
              </a:ext>
            </a:extLst>
          </p:cNvPr>
          <p:cNvGrpSpPr/>
          <p:nvPr/>
        </p:nvGrpSpPr>
        <p:grpSpPr>
          <a:xfrm>
            <a:off x="8799339" y="4023261"/>
            <a:ext cx="2833383" cy="1595793"/>
            <a:chOff x="3847831" y="3945810"/>
            <a:chExt cx="2833383" cy="1595793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303F0515-542E-B54D-8316-45E72CC324B3}"/>
                </a:ext>
              </a:extLst>
            </p:cNvPr>
            <p:cNvSpPr/>
            <p:nvPr/>
          </p:nvSpPr>
          <p:spPr>
            <a:xfrm>
              <a:off x="3847831" y="3945810"/>
              <a:ext cx="599228" cy="599228"/>
            </a:xfrm>
            <a:custGeom>
              <a:avLst/>
              <a:gdLst>
                <a:gd name="connsiteX0" fmla="*/ 274320 w 548640"/>
                <a:gd name="connsiteY0" fmla="*/ 0 h 548640"/>
                <a:gd name="connsiteX1" fmla="*/ 548640 w 548640"/>
                <a:gd name="connsiteY1" fmla="*/ 274320 h 548640"/>
                <a:gd name="connsiteX2" fmla="*/ 274320 w 548640"/>
                <a:gd name="connsiteY2" fmla="*/ 548640 h 548640"/>
                <a:gd name="connsiteX3" fmla="*/ 0 w 548640"/>
                <a:gd name="connsiteY3" fmla="*/ 274320 h 548640"/>
                <a:gd name="connsiteX4" fmla="*/ 274320 w 548640"/>
                <a:gd name="connsiteY4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" h="548640">
                  <a:moveTo>
                    <a:pt x="274320" y="0"/>
                  </a:moveTo>
                  <a:cubicBezTo>
                    <a:pt x="425823" y="0"/>
                    <a:pt x="548640" y="122817"/>
                    <a:pt x="548640" y="274320"/>
                  </a:cubicBezTo>
                  <a:cubicBezTo>
                    <a:pt x="548640" y="425823"/>
                    <a:pt x="425823" y="548640"/>
                    <a:pt x="274320" y="548640"/>
                  </a:cubicBezTo>
                  <a:cubicBezTo>
                    <a:pt x="122817" y="548640"/>
                    <a:pt x="0" y="425823"/>
                    <a:pt x="0" y="274320"/>
                  </a:cubicBezTo>
                  <a:cubicBezTo>
                    <a:pt x="0" y="122817"/>
                    <a:pt x="122817" y="0"/>
                    <a:pt x="2743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04EDC21-6463-3943-B210-51492EF4B2A2}"/>
                </a:ext>
              </a:extLst>
            </p:cNvPr>
            <p:cNvSpPr txBox="1"/>
            <p:nvPr/>
          </p:nvSpPr>
          <p:spPr>
            <a:xfrm>
              <a:off x="4597795" y="4111415"/>
              <a:ext cx="1768620" cy="29065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AU" sz="1600" b="1" err="1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Beheren</a:t>
              </a:r>
              <a:endParaRPr lang="en-AU" sz="1600" b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endParaRPr>
            </a:p>
          </p:txBody>
        </p:sp>
        <p:sp>
          <p:nvSpPr>
            <p:cNvPr id="107" name="Text Placeholder 32">
              <a:extLst>
                <a:ext uri="{FF2B5EF4-FFF2-40B4-BE49-F238E27FC236}">
                  <a16:creationId xmlns:a16="http://schemas.microsoft.com/office/drawing/2014/main" id="{0BB21353-BF69-7D4B-8649-85AF8C057B49}"/>
                </a:ext>
              </a:extLst>
            </p:cNvPr>
            <p:cNvSpPr txBox="1">
              <a:spLocks/>
            </p:cNvSpPr>
            <p:nvPr/>
          </p:nvSpPr>
          <p:spPr>
            <a:xfrm>
              <a:off x="3847832" y="4749618"/>
              <a:ext cx="2833382" cy="79198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00000"/>
                </a:lnSpc>
                <a:buFont typeface="Wingdings" pitchFamily="2" charset="2"/>
                <a:buChar char="ü"/>
              </a:pPr>
              <a:r>
                <a:rPr lang="nl-NL" sz="1400" dirty="0"/>
                <a:t>Monitoring systeem</a:t>
              </a:r>
            </a:p>
            <a:p>
              <a:pPr lvl="0">
                <a:lnSpc>
                  <a:spcPct val="100000"/>
                </a:lnSpc>
                <a:buFont typeface="Wingdings" pitchFamily="2" charset="2"/>
                <a:buChar char="ü"/>
              </a:pPr>
              <a:r>
                <a:rPr lang="nl-NL" sz="1400" dirty="0"/>
                <a:t>Onderhoud installatie </a:t>
              </a:r>
            </a:p>
            <a:p>
              <a:pPr lvl="0">
                <a:lnSpc>
                  <a:spcPct val="100000"/>
                </a:lnSpc>
                <a:buFont typeface="Wingdings" pitchFamily="2" charset="2"/>
                <a:buChar char="ü"/>
              </a:pPr>
              <a:r>
                <a:rPr lang="nl-NL" sz="1400" dirty="0"/>
                <a:t>Optimalisatie </a:t>
              </a:r>
              <a:endParaRPr lang="nl-NL" sz="1200" dirty="0"/>
            </a:p>
          </p:txBody>
        </p:sp>
        <p:sp>
          <p:nvSpPr>
            <p:cNvPr id="108" name="Shape 2540">
              <a:extLst>
                <a:ext uri="{FF2B5EF4-FFF2-40B4-BE49-F238E27FC236}">
                  <a16:creationId xmlns:a16="http://schemas.microsoft.com/office/drawing/2014/main" id="{712B5DAD-78A7-5544-A094-303A08BBCF2C}"/>
                </a:ext>
              </a:extLst>
            </p:cNvPr>
            <p:cNvSpPr/>
            <p:nvPr/>
          </p:nvSpPr>
          <p:spPr>
            <a:xfrm>
              <a:off x="4007637" y="410576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09" name="Rectangle 2">
            <a:extLst>
              <a:ext uri="{FF2B5EF4-FFF2-40B4-BE49-F238E27FC236}">
                <a16:creationId xmlns:a16="http://schemas.microsoft.com/office/drawing/2014/main" id="{204A0846-2B1B-5546-AB18-34E697E23C8E}"/>
              </a:ext>
            </a:extLst>
          </p:cNvPr>
          <p:cNvSpPr/>
          <p:nvPr/>
        </p:nvSpPr>
        <p:spPr>
          <a:xfrm>
            <a:off x="0" y="784657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Wij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klusteren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de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juiste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partijen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voor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de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optimale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oplossing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. </a:t>
            </a:r>
          </a:p>
          <a:p>
            <a:pPr algn="ctr"/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Dit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kunnen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separaten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oplossingen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zijn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of de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totale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ketenoptimalisatie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.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Dit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doen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wij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door het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kiezen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van de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juiste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oplossingen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voor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 de </a:t>
            </a:r>
            <a:r>
              <a:rPr lang="en-US" sz="1400" dirty="0" err="1">
                <a:solidFill>
                  <a:srgbClr val="656D78"/>
                </a:solidFill>
                <a:latin typeface="Source Sans Pro Light" panose="020B0403030403020204" pitchFamily="34" charset="0"/>
              </a:rPr>
              <a:t>ondernemender</a:t>
            </a:r>
            <a:r>
              <a:rPr lang="en-US" sz="1400" dirty="0">
                <a:solidFill>
                  <a:srgbClr val="656D78"/>
                </a:solidFill>
                <a:latin typeface="Source Sans Pro Light" panose="020B0403030403020204" pitchFamily="34" charset="0"/>
              </a:rPr>
              <a:t>. </a:t>
            </a:r>
          </a:p>
          <a:p>
            <a:pPr algn="ctr"/>
            <a:endParaRPr lang="en-US" sz="1200" dirty="0">
              <a:solidFill>
                <a:srgbClr val="656D78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9EAB9C6-4B06-4347-9AC1-3BBEA578FFE3}"/>
              </a:ext>
            </a:extLst>
          </p:cNvPr>
          <p:cNvSpPr/>
          <p:nvPr/>
        </p:nvSpPr>
        <p:spPr>
          <a:xfrm>
            <a:off x="2775528" y="6185357"/>
            <a:ext cx="8701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Wij</a:t>
            </a:r>
            <a:r>
              <a:rPr lang="en-US" sz="2000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zijn</a:t>
            </a:r>
            <a:r>
              <a:rPr lang="en-US" sz="2000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energieregisseur</a:t>
            </a:r>
            <a:r>
              <a:rPr lang="en-US" sz="2000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US" sz="2000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werken</a:t>
            </a:r>
            <a:r>
              <a:rPr lang="en-US" sz="2000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als</a:t>
            </a:r>
            <a:r>
              <a:rPr lang="en-US" sz="2000" b="1" dirty="0"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gradFill flip="none" rotWithShape="1">
                  <a:gsLst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intermediar</a:t>
            </a:r>
            <a:r>
              <a:rPr lang="en-US" sz="2000" b="1" dirty="0">
                <a:gradFill flip="none" rotWithShape="1">
                  <a:gsLst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000" b="1" dirty="0" err="1">
                <a:gradFill flip="none" rotWithShape="1">
                  <a:gsLst>
                    <a:gs pos="0">
                      <a:schemeClr val="accent5">
                        <a:lumMod val="89000"/>
                      </a:schemeClr>
                    </a:gs>
                    <a:gs pos="23000">
                      <a:schemeClr val="accent5">
                        <a:lumMod val="89000"/>
                      </a:schemeClr>
                    </a:gs>
                    <a:gs pos="69000">
                      <a:schemeClr val="accent5">
                        <a:lumMod val="75000"/>
                      </a:schemeClr>
                    </a:gs>
                    <a:gs pos="97000">
                      <a:schemeClr val="accent5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Roboto" panose="02000000000000000000" pitchFamily="2" charset="0"/>
                <a:ea typeface="Roboto" panose="02000000000000000000" pitchFamily="2" charset="0"/>
              </a:rPr>
              <a:t>projectorganisatie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7757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9613" y="794016"/>
            <a:ext cx="5645035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ervaring</a:t>
            </a:r>
            <a:endParaRPr lang="en-US" dirty="0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E1EBBBDA-D35D-4C17-9DCD-EA7F3DE33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418666" cy="3880773"/>
          </a:xfrm>
        </p:spPr>
        <p:txBody>
          <a:bodyPr>
            <a:normAutofit/>
          </a:bodyPr>
          <a:lstStyle/>
          <a:p>
            <a:pPr lvl="1"/>
            <a:r>
              <a:rPr lang="nl-NL" dirty="0"/>
              <a:t>Slimme Energiesprong landt goed bij ondernemers omdat er navolging/ondersteuning volgt op het advies. </a:t>
            </a:r>
          </a:p>
          <a:p>
            <a:pPr lvl="1"/>
            <a:r>
              <a:rPr lang="nl-NL" dirty="0"/>
              <a:t>Netcongestie is het grootste drempel. SON en congestiemanagement als oplossing.</a:t>
            </a:r>
          </a:p>
          <a:p>
            <a:pPr lvl="1"/>
            <a:r>
              <a:rPr lang="nl-NL" dirty="0"/>
              <a:t>Veel vragen over subsidies en ingewikkelde techniek, netcongestie en structuren.</a:t>
            </a:r>
          </a:p>
          <a:p>
            <a:pPr lvl="1"/>
            <a:r>
              <a:rPr lang="nl-NL" dirty="0"/>
              <a:t>Krapte arbeidsmarkt en materialen maakt het nog moeilijker. </a:t>
            </a:r>
          </a:p>
          <a:p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42EF4FA-C6D6-489E-AD2C-CA39D4A008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2" t="19212" r="5556" b="5106"/>
          <a:stretch/>
        </p:blipFill>
        <p:spPr>
          <a:xfrm>
            <a:off x="6422138" y="2881202"/>
            <a:ext cx="5092528" cy="2527225"/>
          </a:xfrm>
          <a:prstGeom prst="rect">
            <a:avLst/>
          </a:prstGeom>
        </p:spPr>
      </p:pic>
      <p:pic>
        <p:nvPicPr>
          <p:cNvPr id="39" name="Tijdelijke aanduiding voor inhoud 6" descr="Afbeelding met tekst, buiten, persoon, gebouw&#10;&#10;Automatisch gegenereerde beschrijving">
            <a:extLst>
              <a:ext uri="{FF2B5EF4-FFF2-40B4-BE49-F238E27FC236}">
                <a16:creationId xmlns:a16="http://schemas.microsoft.com/office/drawing/2014/main" id="{D9CEE77F-F4A6-4865-8860-CF7DC9347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r="11825" b="1"/>
          <a:stretch/>
        </p:blipFill>
        <p:spPr>
          <a:xfrm>
            <a:off x="7163681" y="1474676"/>
            <a:ext cx="2854221" cy="2670138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82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Afbeelding met grond&#10;&#10;Automatisch gegenereerde beschrijving">
            <a:extLst>
              <a:ext uri="{FF2B5EF4-FFF2-40B4-BE49-F238E27FC236}">
                <a16:creationId xmlns:a16="http://schemas.microsoft.com/office/drawing/2014/main" id="{25250221-7C83-4F47-BF9A-92E0E7627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6" b="95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B2271E-C004-4071-8482-CDD0ED6B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 je mee?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1FA6B7E-DC43-D329-BB1D-C20F189E5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8729" y="795924"/>
            <a:ext cx="4061216" cy="406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lucht, buiten, kust, verschillende&#10;&#10;Automatisch gegenereerde beschrijving">
            <a:extLst>
              <a:ext uri="{FF2B5EF4-FFF2-40B4-BE49-F238E27FC236}">
                <a16:creationId xmlns:a16="http://schemas.microsoft.com/office/drawing/2014/main" id="{3046129C-7FE5-4526-83D8-8335824B49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4" r="-1" b="1143"/>
          <a:stretch/>
        </p:blipFill>
        <p:spPr>
          <a:xfrm>
            <a:off x="19965" y="-9429"/>
            <a:ext cx="1219169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46A1F7-3647-4784-961C-C6AB16FE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53" y="3965061"/>
            <a:ext cx="8381184" cy="2623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4600" b="1" dirty="0"/>
              <a:t>Slimme Energiesprong en kansen op bedrijventerreinen</a:t>
            </a:r>
          </a:p>
        </p:txBody>
      </p:sp>
      <p:pic>
        <p:nvPicPr>
          <p:cNvPr id="55" name="Afbeelding 54" descr="Afbeelding met tekst&#10;&#10;Automatisch gegenereerde beschrijving">
            <a:extLst>
              <a:ext uri="{FF2B5EF4-FFF2-40B4-BE49-F238E27FC236}">
                <a16:creationId xmlns:a16="http://schemas.microsoft.com/office/drawing/2014/main" id="{892DA049-AACD-4A43-83DD-AE140E3CD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3" y="841916"/>
            <a:ext cx="4056490" cy="858624"/>
          </a:xfrm>
          <a:prstGeom prst="rect">
            <a:avLst/>
          </a:prstGeom>
        </p:spPr>
      </p:pic>
      <p:sp>
        <p:nvSpPr>
          <p:cNvPr id="57" name="Titel 1">
            <a:extLst>
              <a:ext uri="{FF2B5EF4-FFF2-40B4-BE49-F238E27FC236}">
                <a16:creationId xmlns:a16="http://schemas.microsoft.com/office/drawing/2014/main" id="{E9E85FF2-CC33-4EF1-9FE1-F202A352265E}"/>
              </a:ext>
            </a:extLst>
          </p:cNvPr>
          <p:cNvSpPr txBox="1">
            <a:spLocks/>
          </p:cNvSpPr>
          <p:nvPr/>
        </p:nvSpPr>
        <p:spPr>
          <a:xfrm>
            <a:off x="564853" y="1833252"/>
            <a:ext cx="4342589" cy="13039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800" dirty="0">
                <a:effectLst/>
                <a:ea typeface="Calibri" panose="020F0502020204030204" pitchFamily="34" charset="0"/>
              </a:rPr>
              <a:t>Bashar al Badri</a:t>
            </a:r>
          </a:p>
          <a:p>
            <a:pPr algn="l"/>
            <a:r>
              <a:rPr lang="nl-NL" sz="1800" dirty="0">
                <a:effectLst/>
                <a:ea typeface="Calibri" panose="020F0502020204030204" pitchFamily="34" charset="0"/>
              </a:rPr>
              <a:t>06 44 36 08 94</a:t>
            </a:r>
          </a:p>
          <a:p>
            <a:pPr algn="l"/>
            <a:r>
              <a:rPr lang="nl-NL" sz="18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hlinkClick r:id="rId5"/>
              </a:rPr>
              <a:t>bashar@duurzaamondernemersloket.nl</a:t>
            </a:r>
            <a:endParaRPr lang="nl-NL" sz="1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0F826F6-2D04-323B-1BE0-B6BF73B5B6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5626" y="1089053"/>
            <a:ext cx="3251701" cy="32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41CFE-90E9-4670-9F7D-64A3DB8F5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Waarom energieneutraal en waarom nu? </a:t>
            </a:r>
          </a:p>
        </p:txBody>
      </p:sp>
      <p:sp>
        <p:nvSpPr>
          <p:cNvPr id="73" name="Content Placeholder 19">
            <a:extLst>
              <a:ext uri="{FF2B5EF4-FFF2-40B4-BE49-F238E27FC236}">
                <a16:creationId xmlns:a16="http://schemas.microsoft.com/office/drawing/2014/main" id="{FB2B4361-6751-4F21-A42E-1919BE55B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18" y="2160589"/>
            <a:ext cx="4414801" cy="388077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Energietransitie, Zekerheid en schaarste</a:t>
            </a:r>
          </a:p>
          <a:p>
            <a:r>
              <a:rPr lang="nl-NL" dirty="0"/>
              <a:t>Regelgeving </a:t>
            </a:r>
          </a:p>
          <a:p>
            <a:pPr lvl="1"/>
            <a:r>
              <a:rPr lang="nl-NL" dirty="0"/>
              <a:t>Stimulerend Toezicht </a:t>
            </a:r>
          </a:p>
          <a:p>
            <a:pPr lvl="1"/>
            <a:r>
              <a:rPr lang="nl-NL" dirty="0"/>
              <a:t>Label verplichting</a:t>
            </a:r>
          </a:p>
          <a:p>
            <a:r>
              <a:rPr lang="nl-NL" dirty="0"/>
              <a:t>Subsidie mogelijkheden:</a:t>
            </a:r>
          </a:p>
          <a:p>
            <a:pPr lvl="1"/>
            <a:r>
              <a:rPr lang="nl-NL" dirty="0"/>
              <a:t>Subsidieregeling Verduurzaming MKB (SVM)</a:t>
            </a:r>
          </a:p>
          <a:p>
            <a:pPr lvl="1"/>
            <a:r>
              <a:rPr lang="nl-NL" dirty="0"/>
              <a:t>HIRB+ en SDE</a:t>
            </a:r>
          </a:p>
          <a:p>
            <a:pPr lvl="1"/>
            <a:r>
              <a:rPr lang="nl-NL" dirty="0"/>
              <a:t>Ondersteuning toekomstbestendige werklocaties</a:t>
            </a:r>
          </a:p>
          <a:p>
            <a:pPr lvl="1"/>
            <a:r>
              <a:rPr lang="nl-NL" dirty="0"/>
              <a:t>35 miljard Rijk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63BA2D27-4D2E-4041-93B6-F0B8BE4D8F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907"/>
          <a:stretch/>
        </p:blipFill>
        <p:spPr>
          <a:xfrm>
            <a:off x="5320735" y="2158073"/>
            <a:ext cx="1862332" cy="1826881"/>
          </a:xfrm>
          <a:prstGeom prst="rect">
            <a:avLst/>
          </a:prstGeom>
        </p:spPr>
      </p:pic>
      <p:pic>
        <p:nvPicPr>
          <p:cNvPr id="13" name="Picture 6" descr="Gerelateerde afbeelding">
            <a:extLst>
              <a:ext uri="{FF2B5EF4-FFF2-40B4-BE49-F238E27FC236}">
                <a16:creationId xmlns:a16="http://schemas.microsoft.com/office/drawing/2014/main" id="{7BAA5247-EBC3-4E75-A759-02E39E554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r="50000"/>
          <a:stretch/>
        </p:blipFill>
        <p:spPr bwMode="auto">
          <a:xfrm>
            <a:off x="7407583" y="2158072"/>
            <a:ext cx="1862331" cy="182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6CC2F16-4B25-407E-84A5-D3A6FFC088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10"/>
          <a:stretch/>
        </p:blipFill>
        <p:spPr>
          <a:xfrm>
            <a:off x="5320735" y="4214811"/>
            <a:ext cx="3953266" cy="182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5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nl-NL" dirty="0"/>
              <a:t>Hoe kunnen we ons het beste organiseren?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533B115-6A34-497C-A51D-7CD98638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52" y="2159663"/>
            <a:ext cx="2827711" cy="1826549"/>
          </a:xfrm>
          <a:prstGeom prst="rect">
            <a:avLst/>
          </a:prstGeom>
        </p:spPr>
      </p:pic>
      <p:sp>
        <p:nvSpPr>
          <p:cNvPr id="32" name="Tijdelijke aanduiding voor inhoud 2"/>
          <p:cNvSpPr>
            <a:spLocks noGrp="1"/>
          </p:cNvSpPr>
          <p:nvPr>
            <p:ph idx="1"/>
          </p:nvPr>
        </p:nvSpPr>
        <p:spPr>
          <a:xfrm>
            <a:off x="4863283" y="2160589"/>
            <a:ext cx="4410718" cy="3880773"/>
          </a:xfrm>
        </p:spPr>
        <p:txBody>
          <a:bodyPr>
            <a:normAutofit/>
          </a:bodyPr>
          <a:lstStyle/>
          <a:p>
            <a:r>
              <a:rPr lang="nl-NL" dirty="0"/>
              <a:t>Van en voor ondernemers</a:t>
            </a:r>
          </a:p>
          <a:p>
            <a:r>
              <a:rPr lang="nl-NL" dirty="0"/>
              <a:t>Onafhankelijk en Collectief</a:t>
            </a:r>
          </a:p>
          <a:p>
            <a:r>
              <a:rPr lang="nl-NL" dirty="0"/>
              <a:t>Ontzorgen, ontzorgen en ontzorgen </a:t>
            </a:r>
          </a:p>
          <a:p>
            <a:r>
              <a:rPr lang="nl-NL" dirty="0"/>
              <a:t>Lange termijn 2040 en ook ondersteuning bij Innovaties</a:t>
            </a:r>
          </a:p>
        </p:txBody>
      </p:sp>
      <p:pic>
        <p:nvPicPr>
          <p:cNvPr id="6" name="Afbeelding 5" descr="Afbeelding met gras, buiten, person, vasthouden&#10;&#10;Automatisch gegenereerde beschrijving">
            <a:extLst>
              <a:ext uri="{FF2B5EF4-FFF2-40B4-BE49-F238E27FC236}">
                <a16:creationId xmlns:a16="http://schemas.microsoft.com/office/drawing/2014/main" id="{8B64DA25-DD13-4263-87CE-81B1659200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 t="7509" r="14647" b="-2"/>
          <a:stretch/>
        </p:blipFill>
        <p:spPr>
          <a:xfrm>
            <a:off x="1235751" y="4104860"/>
            <a:ext cx="2827711" cy="193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Afbeelding 31" descr="Afbeelding met buiten, water, vliegtuig, groot&#10;&#10;Automatisch gegenereerde beschrijving">
            <a:extLst>
              <a:ext uri="{FF2B5EF4-FFF2-40B4-BE49-F238E27FC236}">
                <a16:creationId xmlns:a16="http://schemas.microsoft.com/office/drawing/2014/main" id="{F42B4EBC-21AA-4D87-91B6-9ECBE9213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nl-NL" dirty="0"/>
              <a:t>Stichting Door en voor ondernemers </a:t>
            </a:r>
          </a:p>
        </p:txBody>
      </p:sp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0D527FFF-12AC-4E76-BCC1-FE708796F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242287"/>
              </p:ext>
            </p:extLst>
          </p:nvPr>
        </p:nvGraphicFramePr>
        <p:xfrm>
          <a:off x="677334" y="1602463"/>
          <a:ext cx="10505778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D38E52A7-684C-B805-19EA-75817C915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760" y="3577487"/>
            <a:ext cx="1293352" cy="602383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11911828-CB83-E3EE-1E9E-FCBD6A27DC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57" y="1903480"/>
            <a:ext cx="1809445" cy="79253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F2EC391-C4A5-27D7-4017-3E48034A92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99" y="3671768"/>
            <a:ext cx="1858987" cy="39221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3CA8F03-4D64-DBA0-675E-75F2091CDB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29" y="2600765"/>
            <a:ext cx="656345" cy="79253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FFF24E3-57E3-6759-0514-91CAF420B6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690" y="2434803"/>
            <a:ext cx="1446105" cy="37169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8057A0AF-2E74-01CA-CC1D-B964C11339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80" y="1355882"/>
            <a:ext cx="1412768" cy="725221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2FD99A-4D90-42C4-B858-C38A69A6F69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5" b="37914"/>
          <a:stretch/>
        </p:blipFill>
        <p:spPr>
          <a:xfrm>
            <a:off x="8736254" y="3076531"/>
            <a:ext cx="1401512" cy="419482"/>
          </a:xfrm>
          <a:prstGeom prst="rect">
            <a:avLst/>
          </a:prstGeom>
        </p:spPr>
      </p:pic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FB59757A-596E-553F-EDA2-2435C2CF86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453" y="2975495"/>
            <a:ext cx="1400104" cy="355411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6EBCA46-E011-D8E7-F952-E47EF9801C6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454" y="1870946"/>
            <a:ext cx="1468882" cy="50748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E6F6095-DAC0-F128-A36F-7F61FFA4B4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49" y="1217503"/>
            <a:ext cx="1401540" cy="10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roup 1094">
            <a:extLst>
              <a:ext uri="{FF2B5EF4-FFF2-40B4-BE49-F238E27FC236}">
                <a16:creationId xmlns:a16="http://schemas.microsoft.com/office/drawing/2014/main" id="{702EF214-B007-4771-8985-A3041E8F6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E2BF9CC7-88C9-4BDF-845E-2BB24ADD0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5B3BDFA9-3CAC-42FD-97D5-4F4FEF5E4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8" name="Rectangle 23">
              <a:extLst>
                <a:ext uri="{FF2B5EF4-FFF2-40B4-BE49-F238E27FC236}">
                  <a16:creationId xmlns:a16="http://schemas.microsoft.com/office/drawing/2014/main" id="{CB4B9049-A2D4-40FE-A49C-70450D12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9" name="Rectangle 25">
              <a:extLst>
                <a:ext uri="{FF2B5EF4-FFF2-40B4-BE49-F238E27FC236}">
                  <a16:creationId xmlns:a16="http://schemas.microsoft.com/office/drawing/2014/main" id="{43DE6DC5-6433-482B-970E-3FCDDA394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0" name="Isosceles Triangle 1099">
              <a:extLst>
                <a:ext uri="{FF2B5EF4-FFF2-40B4-BE49-F238E27FC236}">
                  <a16:creationId xmlns:a16="http://schemas.microsoft.com/office/drawing/2014/main" id="{5C409EFF-FE08-4B90-9C93-B11960F26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1" name="Rectangle 27">
              <a:extLst>
                <a:ext uri="{FF2B5EF4-FFF2-40B4-BE49-F238E27FC236}">
                  <a16:creationId xmlns:a16="http://schemas.microsoft.com/office/drawing/2014/main" id="{9B247D5D-6A57-4E15-B30F-EF614BEA0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2" name="Rectangle 28">
              <a:extLst>
                <a:ext uri="{FF2B5EF4-FFF2-40B4-BE49-F238E27FC236}">
                  <a16:creationId xmlns:a16="http://schemas.microsoft.com/office/drawing/2014/main" id="{B3DE0615-51F9-4436-BC6F-8B37603C0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3" name="Rectangle 29">
              <a:extLst>
                <a:ext uri="{FF2B5EF4-FFF2-40B4-BE49-F238E27FC236}">
                  <a16:creationId xmlns:a16="http://schemas.microsoft.com/office/drawing/2014/main" id="{687DCF6E-0DB3-4AB1-9CD0-A726BDAE3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4" name="Isosceles Triangle 1103">
              <a:extLst>
                <a:ext uri="{FF2B5EF4-FFF2-40B4-BE49-F238E27FC236}">
                  <a16:creationId xmlns:a16="http://schemas.microsoft.com/office/drawing/2014/main" id="{1230C3CB-B359-4E08-8158-239721515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5" name="Isosceles Triangle 1104">
              <a:extLst>
                <a:ext uri="{FF2B5EF4-FFF2-40B4-BE49-F238E27FC236}">
                  <a16:creationId xmlns:a16="http://schemas.microsoft.com/office/drawing/2014/main" id="{1C28B691-36C0-43DF-BA92-BBDFA845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107" name="Rectangle 110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Rectangle 1108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11" name="Isosceles Triangle 11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C981C13-AB0B-6E44-CA29-E5F145CB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Lange </a:t>
            </a:r>
            <a:r>
              <a:rPr lang="en-US" sz="3600" dirty="0" err="1">
                <a:solidFill>
                  <a:schemeClr val="bg1"/>
                </a:solidFill>
              </a:rPr>
              <a:t>termijn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visie</a:t>
            </a:r>
            <a:r>
              <a:rPr lang="en-US" sz="3600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C60FF89-FB3C-F191-6CD3-D7932C58F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i="0" dirty="0" err="1">
                <a:solidFill>
                  <a:schemeClr val="bg1"/>
                </a:solidFill>
                <a:effectLst/>
              </a:rPr>
              <a:t>Fase</a:t>
            </a:r>
            <a:r>
              <a:rPr lang="en-US" i="0" dirty="0">
                <a:solidFill>
                  <a:schemeClr val="bg1"/>
                </a:solidFill>
                <a:effectLst/>
              </a:rPr>
              <a:t> 1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Versnellen</a:t>
            </a:r>
            <a:r>
              <a:rPr lang="en-US" i="0" dirty="0">
                <a:solidFill>
                  <a:schemeClr val="bg1"/>
                </a:solidFill>
                <a:effectLst/>
              </a:rPr>
              <a:t> van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individuele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besparing</a:t>
            </a:r>
            <a:r>
              <a:rPr lang="en-US" i="0" dirty="0">
                <a:solidFill>
                  <a:schemeClr val="bg1"/>
                </a:solidFill>
                <a:effectLst/>
              </a:rPr>
              <a:t> en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opwek</a:t>
            </a:r>
            <a:r>
              <a:rPr lang="en-US" i="0" dirty="0">
                <a:solidFill>
                  <a:schemeClr val="bg1"/>
                </a:solidFill>
                <a:effectLst/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met </a:t>
            </a:r>
            <a:r>
              <a:rPr lang="en-US" dirty="0" err="1">
                <a:solidFill>
                  <a:schemeClr val="bg1"/>
                </a:solidFill>
              </a:rPr>
              <a:t>afdvies</a:t>
            </a:r>
            <a:r>
              <a:rPr lang="en-US" dirty="0">
                <a:solidFill>
                  <a:schemeClr val="bg1"/>
                </a:solidFill>
              </a:rPr>
              <a:t> en </a:t>
            </a:r>
            <a:r>
              <a:rPr lang="en-US" dirty="0" err="1">
                <a:solidFill>
                  <a:schemeClr val="bg1"/>
                </a:solidFill>
              </a:rPr>
              <a:t>energiesprong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endParaRPr lang="en-US" i="0" dirty="0">
              <a:solidFill>
                <a:schemeClr val="bg1"/>
              </a:solidFill>
              <a:effectLst/>
            </a:endParaRPr>
          </a:p>
          <a:p>
            <a:pPr>
              <a:buFont typeface="Wingdings 3" charset="2"/>
              <a:buChar char=""/>
            </a:pPr>
            <a:r>
              <a:rPr lang="en-US" i="0" dirty="0" err="1">
                <a:solidFill>
                  <a:schemeClr val="bg1"/>
                </a:solidFill>
                <a:effectLst/>
              </a:rPr>
              <a:t>Fase</a:t>
            </a:r>
            <a:r>
              <a:rPr lang="en-US" i="0" dirty="0">
                <a:solidFill>
                  <a:schemeClr val="bg1"/>
                </a:solidFill>
                <a:effectLst/>
              </a:rPr>
              <a:t> 2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Organiseren</a:t>
            </a:r>
            <a:r>
              <a:rPr lang="en-US" i="0" dirty="0">
                <a:solidFill>
                  <a:schemeClr val="bg1"/>
                </a:solidFill>
                <a:effectLst/>
              </a:rPr>
              <a:t> van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collectieve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besparing</a:t>
            </a:r>
            <a:r>
              <a:rPr lang="en-US" i="0" dirty="0">
                <a:solidFill>
                  <a:schemeClr val="bg1"/>
                </a:solidFill>
                <a:effectLst/>
              </a:rPr>
              <a:t> en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opwek</a:t>
            </a:r>
            <a:r>
              <a:rPr lang="en-US" i="0" dirty="0">
                <a:solidFill>
                  <a:schemeClr val="bg1"/>
                </a:solidFill>
                <a:effectLst/>
              </a:rPr>
              <a:t> met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organisatie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ondersteuning</a:t>
            </a:r>
            <a:r>
              <a:rPr lang="en-US" i="0" dirty="0">
                <a:solidFill>
                  <a:schemeClr val="bg1"/>
                </a:solidFill>
                <a:effectLst/>
              </a:rPr>
              <a:t>.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Gaan</a:t>
            </a:r>
            <a:r>
              <a:rPr lang="en-US" i="0" dirty="0">
                <a:solidFill>
                  <a:schemeClr val="bg1"/>
                </a:solidFill>
                <a:effectLst/>
              </a:rPr>
              <a:t> we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onderzoeken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tzt</a:t>
            </a:r>
            <a:r>
              <a:rPr lang="en-US" dirty="0">
                <a:solidFill>
                  <a:schemeClr val="bg1"/>
                </a:solidFill>
              </a:rPr>
              <a:t>.,</a:t>
            </a:r>
            <a:endParaRPr lang="en-US" i="0" dirty="0">
              <a:solidFill>
                <a:schemeClr val="bg1"/>
              </a:solidFill>
              <a:effectLst/>
            </a:endParaRPr>
          </a:p>
          <a:p>
            <a:pPr>
              <a:buFont typeface="Wingdings 3" charset="2"/>
              <a:buChar char=""/>
            </a:pPr>
            <a:endParaRPr lang="en-US" i="0" dirty="0">
              <a:solidFill>
                <a:schemeClr val="bg1"/>
              </a:solidFill>
              <a:effectLst/>
            </a:endParaRPr>
          </a:p>
          <a:p>
            <a:pPr>
              <a:buFont typeface="Wingdings 3" charset="2"/>
              <a:buChar char=""/>
            </a:pPr>
            <a:r>
              <a:rPr lang="en-US" i="0" dirty="0" err="1">
                <a:solidFill>
                  <a:schemeClr val="bg1"/>
                </a:solidFill>
                <a:effectLst/>
              </a:rPr>
              <a:t>Fase</a:t>
            </a:r>
            <a:r>
              <a:rPr lang="en-US" i="0" dirty="0">
                <a:solidFill>
                  <a:schemeClr val="bg1"/>
                </a:solidFill>
                <a:effectLst/>
              </a:rPr>
              <a:t> 3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Aanjagen</a:t>
            </a:r>
            <a:r>
              <a:rPr lang="en-US" i="0" dirty="0">
                <a:solidFill>
                  <a:schemeClr val="bg1"/>
                </a:solidFill>
                <a:effectLst/>
              </a:rPr>
              <a:t> van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innovatie</a:t>
            </a:r>
            <a:r>
              <a:rPr lang="en-US" i="0" dirty="0">
                <a:solidFill>
                  <a:schemeClr val="bg1"/>
                </a:solidFill>
                <a:effectLst/>
              </a:rPr>
              <a:t> met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experimenten</a:t>
            </a:r>
            <a:r>
              <a:rPr lang="en-US" i="0" dirty="0">
                <a:solidFill>
                  <a:schemeClr val="bg1"/>
                </a:solidFill>
                <a:effectLst/>
              </a:rPr>
              <a:t>.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Gaan</a:t>
            </a:r>
            <a:r>
              <a:rPr lang="en-US" i="0" dirty="0">
                <a:solidFill>
                  <a:schemeClr val="bg1"/>
                </a:solidFill>
                <a:effectLst/>
              </a:rPr>
              <a:t> we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onderzoeken</a:t>
            </a:r>
            <a:r>
              <a:rPr lang="en-US" i="0" dirty="0">
                <a:solidFill>
                  <a:schemeClr val="bg1"/>
                </a:solidFill>
                <a:effectLst/>
              </a:rPr>
              <a:t> </a:t>
            </a:r>
            <a:r>
              <a:rPr lang="en-US" i="0" dirty="0" err="1">
                <a:solidFill>
                  <a:schemeClr val="bg1"/>
                </a:solidFill>
                <a:effectLst/>
              </a:rPr>
              <a:t>t</a:t>
            </a:r>
            <a:r>
              <a:rPr lang="en-US" dirty="0" err="1">
                <a:solidFill>
                  <a:schemeClr val="bg1"/>
                </a:solidFill>
              </a:rPr>
              <a:t>zt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i="0" dirty="0">
              <a:solidFill>
                <a:schemeClr val="bg1"/>
              </a:solidFill>
              <a:effectLst/>
            </a:endParaRP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i="0" dirty="0" err="1">
                <a:solidFill>
                  <a:schemeClr val="bg1"/>
                </a:solidFill>
                <a:effectLst/>
              </a:rPr>
              <a:t>Paralel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Samenwerking</a:t>
            </a:r>
            <a:r>
              <a:rPr lang="en-US" dirty="0">
                <a:solidFill>
                  <a:schemeClr val="bg1"/>
                </a:solidFill>
              </a:rPr>
              <a:t> stakeholders en </a:t>
            </a:r>
            <a:r>
              <a:rPr lang="en-US" dirty="0" err="1">
                <a:solidFill>
                  <a:schemeClr val="bg1"/>
                </a:solidFill>
              </a:rPr>
              <a:t>belangenbehartiging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i="0" dirty="0">
                <a:solidFill>
                  <a:schemeClr val="bg1"/>
                </a:solidFill>
                <a:effectLst/>
              </a:rPr>
              <a:t>  </a:t>
            </a:r>
          </a:p>
          <a:p>
            <a:pPr>
              <a:buFont typeface="Wingdings 3" charset="2"/>
              <a:buChar char=""/>
            </a:pPr>
            <a:endParaRPr lang="en-US" b="0" i="0" dirty="0">
              <a:solidFill>
                <a:schemeClr val="bg1"/>
              </a:solidFill>
              <a:effectLst/>
            </a:endParaRP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4CB10AC-7209-963A-6C44-884892AFC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t="11556" r="1962" b="8"/>
          <a:stretch/>
        </p:blipFill>
        <p:spPr bwMode="auto">
          <a:xfrm>
            <a:off x="5442744" y="3286409"/>
            <a:ext cx="6312952" cy="273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3" name="Isosceles Triangle 11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A7BBDE-C800-F9DE-FEE0-62D45D4AD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7" y="451798"/>
            <a:ext cx="3973943" cy="23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6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9F7FBEC-FDCE-46AF-AE17-88661352F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Onafhankelijke ondersteuning</a:t>
            </a:r>
          </a:p>
          <a:p>
            <a:pPr lvl="1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Energiehuisarts.</a:t>
            </a:r>
          </a:p>
          <a:p>
            <a:pPr lvl="1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Aanjagen 3000 bedrijven op 24 terreinen</a:t>
            </a:r>
          </a:p>
          <a:p>
            <a:pPr lvl="1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Slimme energiesprong</a:t>
            </a:r>
          </a:p>
          <a:p>
            <a:r>
              <a:rPr lang="nl-N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Communities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organiseren</a:t>
            </a:r>
          </a:p>
          <a:p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Innovaties aanjagen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Afbeelding 12" descr="Afbeelding met tafel&#10;&#10;Automatisch gegenereerde beschrijving">
            <a:extLst>
              <a:ext uri="{FF2B5EF4-FFF2-40B4-BE49-F238E27FC236}">
                <a16:creationId xmlns:a16="http://schemas.microsoft.com/office/drawing/2014/main" id="{2DD47C86-0FE9-41A8-8076-072C5C5DC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10" t="12393" r="15625" b="14345"/>
          <a:stretch/>
        </p:blipFill>
        <p:spPr>
          <a:xfrm>
            <a:off x="5868554" y="-8467"/>
            <a:ext cx="6311192" cy="6866467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4F19A84D-7E16-4C31-8AFF-742F91E52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5" y="536874"/>
            <a:ext cx="4391340" cy="9295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A5FBC25-1092-4E7A-85EE-4F2540A8F6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45" t="10713" r="31974" b="12235"/>
          <a:stretch/>
        </p:blipFill>
        <p:spPr>
          <a:xfrm>
            <a:off x="5249494" y="-8467"/>
            <a:ext cx="7225664" cy="686646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E87C787-E08A-4C81-87F8-519F8ECFCC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69" t="36434" r="28343" b="26492"/>
          <a:stretch/>
        </p:blipFill>
        <p:spPr>
          <a:xfrm>
            <a:off x="4327764" y="3219573"/>
            <a:ext cx="4095234" cy="188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2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B1B4F-48AE-4A03-8D72-297C9A66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l-NL" dirty="0"/>
              <a:t>Wat is de Slimme Energiesprong?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0307F7-F900-4645-88C6-1B5D3458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645" y="1857080"/>
            <a:ext cx="4484305" cy="4609707"/>
          </a:xfrm>
        </p:spPr>
        <p:txBody>
          <a:bodyPr>
            <a:normAutofit/>
          </a:bodyPr>
          <a:lstStyle/>
          <a:p>
            <a:pPr lvl="1"/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Energiescan: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Foto van Energieverbruik en bespaar potentie.</a:t>
            </a:r>
          </a:p>
          <a:p>
            <a:pPr lvl="1"/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Energiemonitor: video van energieverbruik en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bespaar potentie.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Energieregisseur: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 Ondersteuning</a:t>
            </a:r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bij de implementatie van potentiële maatregelen </a:t>
            </a:r>
          </a:p>
        </p:txBody>
      </p:sp>
      <p:pic>
        <p:nvPicPr>
          <p:cNvPr id="4" name="Afbeelding 3" descr="Afbeelding met lucht, buiten, kust, verschillende&#10;&#10;Automatisch gegenereerde beschrijving">
            <a:extLst>
              <a:ext uri="{FF2B5EF4-FFF2-40B4-BE49-F238E27FC236}">
                <a16:creationId xmlns:a16="http://schemas.microsoft.com/office/drawing/2014/main" id="{70EF34C4-981A-468D-8746-5144BF8426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r="2050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3B8B48-BD97-4B1A-B8FB-546C8D7F5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01" y="4288050"/>
            <a:ext cx="1448392" cy="1448392"/>
          </a:xfrm>
          <a:prstGeom prst="rect">
            <a:avLst/>
          </a:prstGeom>
        </p:spPr>
      </p:pic>
      <p:pic>
        <p:nvPicPr>
          <p:cNvPr id="9" name="Afbeelding 6">
            <a:extLst>
              <a:ext uri="{FF2B5EF4-FFF2-40B4-BE49-F238E27FC236}">
                <a16:creationId xmlns:a16="http://schemas.microsoft.com/office/drawing/2014/main" id="{207C8E55-222F-4C9A-A9AB-39695202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97" y="3787481"/>
            <a:ext cx="1227479" cy="150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120593B-B9FA-7649-84EE-2644EE3C2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77" y="5717405"/>
            <a:ext cx="3249543" cy="8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7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Google Shape;112;p3">
            <a:extLst>
              <a:ext uri="{FF2B5EF4-FFF2-40B4-BE49-F238E27FC236}">
                <a16:creationId xmlns:a16="http://schemas.microsoft.com/office/drawing/2014/main" id="{AA8A449F-3DD0-6593-05C6-AF5D983820BB}"/>
              </a:ext>
            </a:extLst>
          </p:cNvPr>
          <p:cNvPicPr preferRelativeResize="0"/>
          <p:nvPr/>
        </p:nvPicPr>
        <p:blipFill rotWithShape="1">
          <a:blip r:embed="rId2"/>
          <a:srcRect l="11369" r="32660"/>
          <a:stretch/>
        </p:blipFill>
        <p:spPr>
          <a:xfrm>
            <a:off x="6194368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</p:spPr>
      </p:pic>
      <p:pic>
        <p:nvPicPr>
          <p:cNvPr id="4" name="Google Shape;128;gfb14a84b32_0_14">
            <a:extLst>
              <a:ext uri="{FF2B5EF4-FFF2-40B4-BE49-F238E27FC236}">
                <a16:creationId xmlns:a16="http://schemas.microsoft.com/office/drawing/2014/main" id="{3C0F2829-DF5E-D39D-A368-51973C4AC6C3}"/>
              </a:ext>
            </a:extLst>
          </p:cNvPr>
          <p:cNvPicPr preferRelativeResize="0"/>
          <p:nvPr/>
        </p:nvPicPr>
        <p:blipFill rotWithShape="1">
          <a:blip r:embed="rId3"/>
          <a:srcRect r="9023" b="1"/>
          <a:stretch/>
        </p:blipFill>
        <p:spPr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3B5A1F-62C5-ED63-50EC-D0E92E1C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093887"/>
            <a:ext cx="4193810" cy="880985"/>
          </a:xfrm>
        </p:spPr>
        <p:txBody>
          <a:bodyPr anchor="ctr">
            <a:normAutofit/>
          </a:bodyPr>
          <a:lstStyle/>
          <a:p>
            <a:r>
              <a:rPr lang="nl-NL" sz="2800" dirty="0"/>
              <a:t>Scan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9FB905-FD2A-53A9-6347-3873FB6DD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2984423"/>
            <a:ext cx="4620544" cy="1873327"/>
          </a:xfrm>
        </p:spPr>
        <p:txBody>
          <a:bodyPr>
            <a:normAutofit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In kaart brengen energiehuishouding bespaarpotentie.</a:t>
            </a:r>
          </a:p>
          <a:p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Eerste maatregelen pakket inkopen.</a:t>
            </a:r>
          </a:p>
          <a:p>
            <a:r>
              <a:rPr lang="nl-N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Audit voor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</a:rPr>
              <a:t>EML en Label C.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C523569-71C9-7DF0-B0C2-C5D2D913D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39" y="1478919"/>
            <a:ext cx="1279101" cy="12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8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47873-1e8b-41f8-9f12-17adecbe8a84" xsi:nil="true"/>
    <lcf76f155ced4ddcb4097134ff3c332f xmlns="92e84024-e3c4-4272-8722-f0872b067a2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01024D88015489B10443B3BA43C00" ma:contentTypeVersion="12" ma:contentTypeDescription="Een nieuw document maken." ma:contentTypeScope="" ma:versionID="39768224d71fa3ffefb38b65be3ed77e">
  <xsd:schema xmlns:xsd="http://www.w3.org/2001/XMLSchema" xmlns:xs="http://www.w3.org/2001/XMLSchema" xmlns:p="http://schemas.microsoft.com/office/2006/metadata/properties" xmlns:ns2="92e84024-e3c4-4272-8722-f0872b067a29" xmlns:ns3="0bf47873-1e8b-41f8-9f12-17adecbe8a84" targetNamespace="http://schemas.microsoft.com/office/2006/metadata/properties" ma:root="true" ma:fieldsID="4d6f31bbef1734e3f9c502c04ab85410" ns2:_="" ns3:_="">
    <xsd:import namespace="92e84024-e3c4-4272-8722-f0872b067a29"/>
    <xsd:import namespace="0bf47873-1e8b-41f8-9f12-17adecbe8a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84024-e3c4-4272-8722-f0872b067a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70f903b4-8a0d-4600-a581-62fde260f7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47873-1e8b-41f8-9f12-17adecbe8a8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a412021-1582-45b1-b3a0-66866d4b94e5}" ma:internalName="TaxCatchAll" ma:showField="CatchAllData" ma:web="0bf47873-1e8b-41f8-9f12-17adecbe8a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AC40F1-2753-4A23-81EC-B9629E490A32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92e84024-e3c4-4272-8722-f0872b067a29"/>
    <ds:schemaRef ds:uri="http://schemas.microsoft.com/office/2006/metadata/properties"/>
    <ds:schemaRef ds:uri="0bf47873-1e8b-41f8-9f12-17adecbe8a84"/>
  </ds:schemaRefs>
</ds:datastoreItem>
</file>

<file path=customXml/itemProps2.xml><?xml version="1.0" encoding="utf-8"?>
<ds:datastoreItem xmlns:ds="http://schemas.openxmlformats.org/officeDocument/2006/customXml" ds:itemID="{51512536-CD0E-4FEF-95A0-9D621F945A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CFCEEB-2CBC-42B0-B845-F797E1E336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84024-e3c4-4272-8722-f0872b067a29"/>
    <ds:schemaRef ds:uri="0bf47873-1e8b-41f8-9f12-17adecbe8a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6969</TotalTime>
  <Words>448</Words>
  <Application>Microsoft Office PowerPoint</Application>
  <PresentationFormat>Breedbeeld</PresentationFormat>
  <Paragraphs>84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5" baseType="lpstr">
      <vt:lpstr>Arial</vt:lpstr>
      <vt:lpstr>Calibri</vt:lpstr>
      <vt:lpstr>Exo Extra Bold</vt:lpstr>
      <vt:lpstr>Neris Thin</vt:lpstr>
      <vt:lpstr>Open Sans</vt:lpstr>
      <vt:lpstr>Roboto</vt:lpstr>
      <vt:lpstr>Roboto Black</vt:lpstr>
      <vt:lpstr>Source Sans Pro Light</vt:lpstr>
      <vt:lpstr>Trebuchet MS</vt:lpstr>
      <vt:lpstr>Wingdings</vt:lpstr>
      <vt:lpstr>Wingdings 3</vt:lpstr>
      <vt:lpstr>Facet</vt:lpstr>
      <vt:lpstr>Poetinvrij Ondernemen </vt:lpstr>
      <vt:lpstr>Slimme Energiesprong en kansen op bedrijventerreinen</vt:lpstr>
      <vt:lpstr>Waarom energieneutraal en waarom nu? </vt:lpstr>
      <vt:lpstr>Hoe kunnen we ons het beste organiseren? </vt:lpstr>
      <vt:lpstr>Stichting Door en voor ondernemers </vt:lpstr>
      <vt:lpstr>Lange termijn visie </vt:lpstr>
      <vt:lpstr>PowerPoint-presentatie</vt:lpstr>
      <vt:lpstr>Wat is de Slimme Energiesprong?</vt:lpstr>
      <vt:lpstr>Scan</vt:lpstr>
      <vt:lpstr>Meten is weten</vt:lpstr>
      <vt:lpstr>PowerPoint-presentatie</vt:lpstr>
      <vt:lpstr>Eerste ervaring</vt:lpstr>
      <vt:lpstr>Ga je mee?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bashar albadri</dc:creator>
  <cp:lastModifiedBy>bashar albadri</cp:lastModifiedBy>
  <cp:revision>24</cp:revision>
  <cp:lastPrinted>2022-02-07T13:10:37Z</cp:lastPrinted>
  <dcterms:created xsi:type="dcterms:W3CDTF">2020-11-16T16:05:31Z</dcterms:created>
  <dcterms:modified xsi:type="dcterms:W3CDTF">2022-10-03T09:56:21Z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0x010100E9201024D88015489B10443B3BA43C00</vt:lpwstr>
  </property>
</Properties>
</file>